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3" r:id="rId4"/>
    <p:sldMasterId id="2147483774" r:id="rId5"/>
    <p:sldMasterId id="21474837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DM Sans Medium"/>
      <p:regular r:id="rId21"/>
      <p:bold r:id="rId22"/>
      <p:italic r:id="rId23"/>
      <p:boldItalic r:id="rId24"/>
    </p:embeddedFont>
    <p:embeddedFont>
      <p:font typeface="Roboto"/>
      <p:regular r:id="rId25"/>
      <p:bold r:id="rId26"/>
      <p:italic r:id="rId27"/>
      <p:boldItalic r:id="rId28"/>
    </p:embeddedFont>
    <p:embeddedFont>
      <p:font typeface="DM Sans ExtraLight"/>
      <p:regular r:id="rId29"/>
      <p:bold r:id="rId30"/>
      <p:italic r:id="rId31"/>
      <p:boldItalic r:id="rId32"/>
    </p:embeddedFont>
    <p:embeddedFont>
      <p:font typeface="DM Sans Light"/>
      <p:regular r:id="rId33"/>
      <p:bold r:id="rId34"/>
      <p:italic r:id="rId35"/>
      <p:boldItalic r:id="rId36"/>
    </p:embeddedFont>
    <p:embeddedFont>
      <p:font typeface="DM Sans"/>
      <p:regular r:id="rId37"/>
      <p:bold r:id="rId38"/>
      <p:italic r:id="rId39"/>
      <p:boldItalic r:id="rId40"/>
    </p:embeddedFont>
    <p:embeddedFont>
      <p:font typeface="Barlow"/>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Italic.fntdata"/><Relationship Id="rId20" Type="http://schemas.openxmlformats.org/officeDocument/2006/relationships/slide" Target="slides/slide13.xml"/><Relationship Id="rId42" Type="http://schemas.openxmlformats.org/officeDocument/2006/relationships/font" Target="fonts/Barlow-bold.fntdata"/><Relationship Id="rId41" Type="http://schemas.openxmlformats.org/officeDocument/2006/relationships/font" Target="fonts/Barlow-regular.fntdata"/><Relationship Id="rId22" Type="http://schemas.openxmlformats.org/officeDocument/2006/relationships/font" Target="fonts/DMSansMedium-bold.fntdata"/><Relationship Id="rId44" Type="http://schemas.openxmlformats.org/officeDocument/2006/relationships/font" Target="fonts/Barlow-boldItalic.fntdata"/><Relationship Id="rId21" Type="http://schemas.openxmlformats.org/officeDocument/2006/relationships/font" Target="fonts/DMSansMedium-regular.fntdata"/><Relationship Id="rId43" Type="http://schemas.openxmlformats.org/officeDocument/2006/relationships/font" Target="fonts/Barlow-italic.fntdata"/><Relationship Id="rId24" Type="http://schemas.openxmlformats.org/officeDocument/2006/relationships/font" Target="fonts/DMSansMedium-boldItalic.fntdata"/><Relationship Id="rId23" Type="http://schemas.openxmlformats.org/officeDocument/2006/relationships/font" Target="fonts/DMSans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DMSansExtraLight-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DMSansExtraLight-italic.fntdata"/><Relationship Id="rId30" Type="http://schemas.openxmlformats.org/officeDocument/2006/relationships/font" Target="fonts/DMSansExtraLight-bold.fntdata"/><Relationship Id="rId11" Type="http://schemas.openxmlformats.org/officeDocument/2006/relationships/slide" Target="slides/slide4.xml"/><Relationship Id="rId33" Type="http://schemas.openxmlformats.org/officeDocument/2006/relationships/font" Target="fonts/DMSansLight-regular.fntdata"/><Relationship Id="rId10" Type="http://schemas.openxmlformats.org/officeDocument/2006/relationships/slide" Target="slides/slide3.xml"/><Relationship Id="rId32" Type="http://schemas.openxmlformats.org/officeDocument/2006/relationships/font" Target="fonts/DMSansExtraLight-boldItalic.fntdata"/><Relationship Id="rId13" Type="http://schemas.openxmlformats.org/officeDocument/2006/relationships/slide" Target="slides/slide6.xml"/><Relationship Id="rId35" Type="http://schemas.openxmlformats.org/officeDocument/2006/relationships/font" Target="fonts/DMSansLight-italic.fntdata"/><Relationship Id="rId12" Type="http://schemas.openxmlformats.org/officeDocument/2006/relationships/slide" Target="slides/slide5.xml"/><Relationship Id="rId34" Type="http://schemas.openxmlformats.org/officeDocument/2006/relationships/font" Target="fonts/DMSansLight-bold.fntdata"/><Relationship Id="rId15" Type="http://schemas.openxmlformats.org/officeDocument/2006/relationships/slide" Target="slides/slide8.xml"/><Relationship Id="rId37" Type="http://schemas.openxmlformats.org/officeDocument/2006/relationships/font" Target="fonts/DMSans-regular.fntdata"/><Relationship Id="rId14" Type="http://schemas.openxmlformats.org/officeDocument/2006/relationships/slide" Target="slides/slide7.xml"/><Relationship Id="rId36" Type="http://schemas.openxmlformats.org/officeDocument/2006/relationships/font" Target="fonts/DMSansLight-boldItalic.fntdata"/><Relationship Id="rId17" Type="http://schemas.openxmlformats.org/officeDocument/2006/relationships/slide" Target="slides/slide10.xml"/><Relationship Id="rId39" Type="http://schemas.openxmlformats.org/officeDocument/2006/relationships/font" Target="fonts/DMSans-italic.fntdata"/><Relationship Id="rId16" Type="http://schemas.openxmlformats.org/officeDocument/2006/relationships/slide" Target="slides/slide9.xml"/><Relationship Id="rId38" Type="http://schemas.openxmlformats.org/officeDocument/2006/relationships/font" Target="fonts/DMSans-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31f42c6b4b_0_2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1" name="Google Shape;991;g131f42c6b4b_0_26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2" name="Google Shape;992;g131f42c6b4b_0_26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6995128824_0_5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36995128824_0_5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36995128824_0_5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36995128824_0_5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DM Sans"/>
                <a:ea typeface="DM Sans"/>
                <a:cs typeface="DM Sans"/>
                <a:sym typeface="DM Sans"/>
              </a:rPr>
              <a:t>Available today, the Databricks Marketplace enables you to share and exchange data assets, including data sets and notebooks, in the public marketplace or private exchanges. Databricks Marketplace is open to non-Databricks users as well.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6995128824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36995128824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BCG usa DB</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36995128824_0_18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6" name="Google Shape;1256;g36995128824_0_1852: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6995128824_0_1885: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g36995128824_0_18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6995128824_0_4200: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g36995128824_0_4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1100"/>
              </a:spcBef>
              <a:spcAft>
                <a:spcPts val="0"/>
              </a:spcAft>
              <a:buSzPts val="1200"/>
              <a:buFont typeface="DM Sans"/>
              <a:buChar char="●"/>
            </a:pPr>
            <a:r>
              <a:rPr lang="en" sz="1200">
                <a:latin typeface="DM Sans"/>
                <a:ea typeface="DM Sans"/>
                <a:cs typeface="DM Sans"/>
                <a:sym typeface="DM Sans"/>
              </a:rPr>
              <a:t>Novidade: Deve ser algo novo, não divulgado publicamente antes</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DM Sans"/>
              <a:buChar char="●"/>
            </a:pPr>
            <a:r>
              <a:rPr lang="en" sz="1200">
                <a:latin typeface="DM Sans"/>
                <a:ea typeface="DM Sans"/>
                <a:cs typeface="DM Sans"/>
                <a:sym typeface="DM Sans"/>
              </a:rPr>
              <a:t>Utilidade: Precisa ter aplicação prática, </a:t>
            </a:r>
            <a:r>
              <a:rPr lang="en" sz="1200">
                <a:latin typeface="DM Sans"/>
                <a:ea typeface="DM Sans"/>
                <a:cs typeface="DM Sans"/>
                <a:sym typeface="DM Sans"/>
              </a:rPr>
              <a:t>funciona</a:t>
            </a:r>
            <a:r>
              <a:rPr lang="en" sz="1200">
                <a:latin typeface="DM Sans"/>
                <a:ea typeface="DM Sans"/>
                <a:cs typeface="DM Sans"/>
                <a:sym typeface="DM Sans"/>
              </a:rPr>
              <a:t> de verdade</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DM Sans"/>
              <a:buChar char="●"/>
            </a:pPr>
            <a:r>
              <a:rPr lang="en" sz="1200">
                <a:latin typeface="DM Sans"/>
                <a:ea typeface="DM Sans"/>
                <a:cs typeface="DM Sans"/>
                <a:sym typeface="DM Sans"/>
              </a:rPr>
              <a:t>Sigiloso: Manter a invenção em sigilo até o depósito.</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DM Sans"/>
              <a:buChar char="●"/>
            </a:pPr>
            <a:r>
              <a:rPr lang="en" sz="1200">
                <a:latin typeface="DM Sans"/>
                <a:ea typeface="DM Sans"/>
                <a:cs typeface="DM Sans"/>
                <a:sym typeface="DM Sans"/>
              </a:rPr>
              <a:t>Audit</a:t>
            </a:r>
            <a:r>
              <a:rPr lang="en" sz="1200">
                <a:latin typeface="DM Sans"/>
                <a:ea typeface="DM Sans"/>
                <a:cs typeface="DM Sans"/>
                <a:sym typeface="DM Sans"/>
              </a:rPr>
              <a:t>ável: Registrar todos os dados de desenvolvimento, datas e responsáveis.</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DM Sans"/>
              <a:buChar char="●"/>
            </a:pPr>
            <a:r>
              <a:rPr lang="en" sz="1200">
                <a:latin typeface="DM Sans"/>
                <a:ea typeface="DM Sans"/>
                <a:cs typeface="DM Sans"/>
                <a:sym typeface="DM Sans"/>
              </a:rPr>
              <a:t>Governavel: Garantir que somente quem faz parte do desenvolvimento da patente</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DM Sans"/>
              <a:buChar char="●"/>
            </a:pPr>
            <a:r>
              <a:rPr lang="en" sz="1200">
                <a:latin typeface="DM Sans"/>
                <a:ea typeface="DM Sans"/>
                <a:cs typeface="DM Sans"/>
                <a:sym typeface="DM Sans"/>
              </a:rPr>
              <a:t>Ambiente colaborativo: Ter um ambiente simples de utilizar onde seja colaborativo para inovar.</a:t>
            </a:r>
            <a:endParaRPr sz="1200">
              <a:latin typeface="DM Sans"/>
              <a:ea typeface="DM Sans"/>
              <a:cs typeface="DM Sans"/>
              <a:sym typeface="DM Sans"/>
            </a:endParaRPr>
          </a:p>
          <a:p>
            <a:pPr indent="-304800" lvl="0" marL="457200" rtl="0" algn="l">
              <a:lnSpc>
                <a:spcPct val="150000"/>
              </a:lnSpc>
              <a:spcBef>
                <a:spcPts val="0"/>
              </a:spcBef>
              <a:spcAft>
                <a:spcPts val="0"/>
              </a:spcAft>
              <a:buSzPts val="1200"/>
              <a:buFont typeface="DM Sans"/>
              <a:buChar char="●"/>
            </a:pPr>
            <a:r>
              <a:rPr lang="en" sz="1200">
                <a:latin typeface="DM Sans"/>
                <a:ea typeface="DM Sans"/>
                <a:cs typeface="DM Sans"/>
                <a:sym typeface="DM Sans"/>
              </a:rPr>
              <a:t>Agnóstico</a:t>
            </a:r>
            <a:r>
              <a:rPr lang="en" sz="1200">
                <a:latin typeface="DM Sans"/>
                <a:ea typeface="DM Sans"/>
                <a:cs typeface="DM Sans"/>
                <a:sym typeface="DM Sans"/>
              </a:rPr>
              <a:t> e Conectável:Que sua </a:t>
            </a:r>
            <a:r>
              <a:rPr lang="en" sz="1200">
                <a:latin typeface="DM Sans"/>
                <a:ea typeface="DM Sans"/>
                <a:cs typeface="DM Sans"/>
                <a:sym typeface="DM Sans"/>
              </a:rPr>
              <a:t>ideia</a:t>
            </a:r>
            <a:r>
              <a:rPr lang="en" sz="1200">
                <a:latin typeface="DM Sans"/>
                <a:ea typeface="DM Sans"/>
                <a:cs typeface="DM Sans"/>
                <a:sym typeface="DM Sans"/>
              </a:rPr>
              <a:t> funcione independente da plataforma que esteja </a:t>
            </a:r>
            <a:r>
              <a:rPr lang="en" sz="1200">
                <a:latin typeface="DM Sans"/>
                <a:ea typeface="DM Sans"/>
                <a:cs typeface="DM Sans"/>
                <a:sym typeface="DM Sans"/>
              </a:rPr>
              <a:t>utilizando</a:t>
            </a:r>
            <a:r>
              <a:rPr lang="en" sz="1200">
                <a:latin typeface="DM Sans"/>
                <a:ea typeface="DM Sans"/>
                <a:cs typeface="DM Sans"/>
                <a:sym typeface="DM Sans"/>
              </a:rPr>
              <a:t> para se desenvolver para não ter amarras </a:t>
            </a:r>
            <a:r>
              <a:rPr lang="en" sz="1200">
                <a:latin typeface="DM Sans"/>
                <a:ea typeface="DM Sans"/>
                <a:cs typeface="DM Sans"/>
                <a:sym typeface="DM Sans"/>
              </a:rPr>
              <a:t>tecnológicas</a:t>
            </a:r>
            <a:r>
              <a:rPr lang="en" sz="1200">
                <a:latin typeface="DM Sans"/>
                <a:ea typeface="DM Sans"/>
                <a:cs typeface="DM Sans"/>
                <a:sym typeface="DM Sans"/>
              </a:rPr>
              <a:t> e que Integra dados/serviços de entrada e saída, Conectores com sistemas legados</a:t>
            </a:r>
            <a:endParaRPr sz="1200">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6995128824_0_4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36995128824_0_45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200">
                <a:solidFill>
                  <a:schemeClr val="dk1"/>
                </a:solidFill>
                <a:latin typeface="Roboto"/>
                <a:ea typeface="Roboto"/>
                <a:cs typeface="Roboto"/>
                <a:sym typeface="Roboto"/>
              </a:rPr>
              <a:t>Se buscamos criar patentes valiosas, precisamos de uma base tecnológica que seja segura, aberta, governável, inovadora e extensível.</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 sz="1200">
                <a:solidFill>
                  <a:schemeClr val="dk1"/>
                </a:solidFill>
                <a:latin typeface="Roboto"/>
                <a:ea typeface="Roboto"/>
                <a:cs typeface="Roboto"/>
                <a:sym typeface="Roboto"/>
              </a:rPr>
              <a:t>Por que reinventar a roda se já existe uma plataforma que entrega esses pilares e impulsiona a inovação?</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36995128824_0_1676: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36995128824_0_16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A Databricks foi fundada em 2013 pelos criadores do Apache Spark, um dos projetos open source mais revolucionários para processamento de dados em larga escala</a:t>
            </a:r>
            <a:endParaRPr sz="12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Nasceu do ambiente acadêmico da Universidade da Califórnia, Berkeley, a partir do AMPLab, justamente para transformar pesquisa de ponta em soluções práticas para o mercado</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6995128824_0_49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Char char="-"/>
            </a:pPr>
            <a:r>
              <a:rPr lang="en"/>
              <a:t>Started 2009 at amp lab by Matei, focused on improve scale, efficiency and quality, scale up data center,</a:t>
            </a:r>
            <a:endParaRPr/>
          </a:p>
          <a:p>
            <a:pPr indent="-298450" lvl="0" marL="457200" rtl="0" algn="l">
              <a:lnSpc>
                <a:spcPct val="100000"/>
              </a:lnSpc>
              <a:spcBef>
                <a:spcPts val="0"/>
              </a:spcBef>
              <a:spcAft>
                <a:spcPts val="0"/>
              </a:spcAft>
              <a:buSzPts val="1100"/>
              <a:buChar char="-"/>
            </a:pPr>
            <a:r>
              <a:rPr lang="en"/>
              <a:t>open sourced 2010</a:t>
            </a:r>
            <a:endParaRPr/>
          </a:p>
          <a:p>
            <a:pPr indent="-298450" lvl="0" marL="457200" rtl="0" algn="l">
              <a:lnSpc>
                <a:spcPct val="100000"/>
              </a:lnSpc>
              <a:spcBef>
                <a:spcPts val="0"/>
              </a:spcBef>
              <a:spcAft>
                <a:spcPts val="0"/>
              </a:spcAft>
              <a:buSzPts val="1100"/>
              <a:buChar char="-"/>
            </a:pPr>
            <a:r>
              <a:rPr lang="en"/>
              <a:t>Map-reduce evolution</a:t>
            </a:r>
            <a:endParaRPr/>
          </a:p>
          <a:p>
            <a:pPr indent="0" lvl="0" marL="0" rtl="0" algn="l">
              <a:lnSpc>
                <a:spcPct val="100000"/>
              </a:lnSpc>
              <a:spcBef>
                <a:spcPts val="0"/>
              </a:spcBef>
              <a:spcAft>
                <a:spcPts val="0"/>
              </a:spcAft>
              <a:buNone/>
            </a:pPr>
            <a:r>
              <a:t/>
            </a:r>
            <a:endParaRPr/>
          </a:p>
          <a:p>
            <a:pPr indent="-241300" lvl="0" marL="342900" rtl="0" algn="l">
              <a:lnSpc>
                <a:spcPct val="115000"/>
              </a:lnSpc>
              <a:spcBef>
                <a:spcPts val="0"/>
              </a:spcBef>
              <a:spcAft>
                <a:spcPts val="0"/>
              </a:spcAft>
              <a:buClr>
                <a:srgbClr val="1B5162"/>
              </a:buClr>
              <a:buSzPts val="1200"/>
              <a:buFont typeface="DM Sans"/>
              <a:buChar char="•"/>
            </a:pPr>
            <a:r>
              <a:rPr lang="en" sz="1200">
                <a:solidFill>
                  <a:srgbClr val="1B3139"/>
                </a:solidFill>
                <a:latin typeface="DM Sans"/>
                <a:ea typeface="DM Sans"/>
                <a:cs typeface="DM Sans"/>
                <a:sym typeface="DM Sans"/>
              </a:rPr>
              <a:t>Desde o início, a Databricks apostou em open source como motor de inovação e colaboração global</a:t>
            </a:r>
            <a:endParaRPr sz="1200">
              <a:solidFill>
                <a:srgbClr val="1B3139"/>
              </a:solidFill>
              <a:latin typeface="DM Sans"/>
              <a:ea typeface="DM Sans"/>
              <a:cs typeface="DM Sans"/>
              <a:sym typeface="DM Sans"/>
            </a:endParaRPr>
          </a:p>
          <a:p>
            <a:pPr indent="0" lvl="0" marL="342900" rtl="0" algn="l">
              <a:lnSpc>
                <a:spcPct val="115000"/>
              </a:lnSpc>
              <a:spcBef>
                <a:spcPts val="0"/>
              </a:spcBef>
              <a:spcAft>
                <a:spcPts val="0"/>
              </a:spcAft>
              <a:buClr>
                <a:schemeClr val="dk1"/>
              </a:buClr>
              <a:buSzPts val="1100"/>
              <a:buFont typeface="Arial"/>
              <a:buNone/>
            </a:pPr>
            <a:r>
              <a:t/>
            </a:r>
            <a:endParaRPr sz="1000">
              <a:solidFill>
                <a:srgbClr val="1B3139"/>
              </a:solidFill>
              <a:latin typeface="DM Sans"/>
              <a:ea typeface="DM Sans"/>
              <a:cs typeface="DM Sans"/>
              <a:sym typeface="DM Sans"/>
            </a:endParaRPr>
          </a:p>
          <a:p>
            <a:pPr indent="-241300" lvl="0" marL="342900" rtl="0" algn="l">
              <a:lnSpc>
                <a:spcPct val="115000"/>
              </a:lnSpc>
              <a:spcBef>
                <a:spcPts val="800"/>
              </a:spcBef>
              <a:spcAft>
                <a:spcPts val="0"/>
              </a:spcAft>
              <a:buClr>
                <a:srgbClr val="1B5162"/>
              </a:buClr>
              <a:buSzPts val="1200"/>
              <a:buFont typeface="DM Sans"/>
              <a:buChar char="•"/>
            </a:pPr>
            <a:r>
              <a:rPr lang="en" sz="1200">
                <a:solidFill>
                  <a:srgbClr val="1B3139"/>
                </a:solidFill>
                <a:latin typeface="DM Sans"/>
                <a:ea typeface="DM Sans"/>
                <a:cs typeface="DM Sans"/>
                <a:sym typeface="DM Sans"/>
              </a:rPr>
              <a:t>O modelo open source permite que milhares de desenvolvedores e empresas no mundo todo colaborem, testem, aprimorem e inovem juntos, acelerando a evolução tecnológica.</a:t>
            </a:r>
            <a:endParaRPr sz="1200">
              <a:solidFill>
                <a:srgbClr val="1B3139"/>
              </a:solidFill>
              <a:latin typeface="DM Sans"/>
              <a:ea typeface="DM Sans"/>
              <a:cs typeface="DM Sans"/>
              <a:sym typeface="DM Sans"/>
            </a:endParaRPr>
          </a:p>
          <a:p>
            <a:pPr indent="0" lvl="0" marL="342900" rtl="0" algn="l">
              <a:lnSpc>
                <a:spcPct val="115000"/>
              </a:lnSpc>
              <a:spcBef>
                <a:spcPts val="800"/>
              </a:spcBef>
              <a:spcAft>
                <a:spcPts val="0"/>
              </a:spcAft>
              <a:buClr>
                <a:schemeClr val="dk1"/>
              </a:buClr>
              <a:buSzPts val="1100"/>
              <a:buFont typeface="Arial"/>
              <a:buNone/>
            </a:pPr>
            <a:r>
              <a:t/>
            </a:r>
            <a:endParaRPr sz="200">
              <a:solidFill>
                <a:srgbClr val="1B3139"/>
              </a:solidFill>
              <a:latin typeface="DM Sans"/>
              <a:ea typeface="DM Sans"/>
              <a:cs typeface="DM Sans"/>
              <a:sym typeface="DM Sans"/>
            </a:endParaRPr>
          </a:p>
          <a:p>
            <a:pPr indent="-241300" lvl="0" marL="342900" rtl="0" algn="l">
              <a:lnSpc>
                <a:spcPct val="115000"/>
              </a:lnSpc>
              <a:spcBef>
                <a:spcPts val="800"/>
              </a:spcBef>
              <a:spcAft>
                <a:spcPts val="0"/>
              </a:spcAft>
              <a:buClr>
                <a:srgbClr val="1B5162"/>
              </a:buClr>
              <a:buSzPts val="1200"/>
              <a:buFont typeface="DM Sans"/>
              <a:buChar char="•"/>
            </a:pPr>
            <a:r>
              <a:rPr lang="en" sz="1200">
                <a:solidFill>
                  <a:srgbClr val="1B3139"/>
                </a:solidFill>
                <a:latin typeface="DM Sans"/>
                <a:ea typeface="DM Sans"/>
                <a:cs typeface="DM Sans"/>
                <a:sym typeface="DM Sans"/>
              </a:rPr>
              <a:t>O modelo open source permite que milhares de desenvolvedores e empresas no mundo todo colaborem, testem, aprimorem e inovem juntos, acelerando a evolução tecnológica.</a:t>
            </a:r>
            <a:endParaRPr/>
          </a:p>
        </p:txBody>
      </p:sp>
      <p:sp>
        <p:nvSpPr>
          <p:cNvPr id="1067" name="Google Shape;1067;g36995128824_0_4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6995128824_0_3051: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g36995128824_0_30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chemeClr val="dk1"/>
              </a:buClr>
              <a:buSzPts val="1200"/>
              <a:buFont typeface="Roboto"/>
              <a:buChar char="●"/>
            </a:pPr>
            <a:r>
              <a:rPr lang="en" sz="1200">
                <a:solidFill>
                  <a:schemeClr val="dk1"/>
                </a:solidFill>
                <a:latin typeface="Roboto"/>
                <a:ea typeface="Roboto"/>
                <a:cs typeface="Roboto"/>
                <a:sym typeface="Roboto"/>
              </a:rPr>
              <a:t>A Databricks foi fundada em 2013 pelos criadores do Apache Spark, um dos projetos open source mais revolucionários para processamento de dados em larga escala</a:t>
            </a:r>
            <a:endParaRPr sz="1200">
              <a:solidFill>
                <a:schemeClr val="dk1"/>
              </a:solidFill>
              <a:latin typeface="Courier New"/>
              <a:ea typeface="Courier New"/>
              <a:cs typeface="Courier New"/>
              <a:sym typeface="Courier New"/>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Nasceu do ambiente acadêmico da Universidade da Califórnia, Berkeley, a partir do AMPLab, justamente para transformar pesquisa de ponta em soluções práticas para o mercado</a:t>
            </a:r>
            <a:endParaRPr sz="1200">
              <a:solidFill>
                <a:schemeClr val="dk1"/>
              </a:solidFill>
              <a:latin typeface="Roboto"/>
              <a:ea typeface="Roboto"/>
              <a:cs typeface="Roboto"/>
              <a:sym typeface="Roboto"/>
            </a:endParaRPr>
          </a:p>
          <a:p>
            <a:pPr indent="0" lvl="0" marL="0" rtl="0" algn="l">
              <a:lnSpc>
                <a:spcPct val="100000"/>
              </a:lnSpc>
              <a:spcBef>
                <a:spcPts val="6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36995128824_0_1816: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3" name="Google Shape;1163;g36995128824_0_18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36995128824_0_1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36995128824_0_1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 name="Google Shape;13;p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14" name="Google Shape;14;p2"/>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15" name="Google Shape;15;p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16" name="Google Shape;16;p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7" name="Google Shape;17;p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2"/>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71" name="Shape 71"/>
        <p:cNvGrpSpPr/>
        <p:nvPr/>
      </p:nvGrpSpPr>
      <p:grpSpPr>
        <a:xfrm>
          <a:off x="0" y="0"/>
          <a:ext cx="0" cy="0"/>
          <a:chOff x="0" y="0"/>
          <a:chExt cx="0" cy="0"/>
        </a:xfrm>
      </p:grpSpPr>
      <p:sp>
        <p:nvSpPr>
          <p:cNvPr id="72" name="Google Shape;72;p1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3" name="Google Shape;73;p11"/>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74" name="Google Shape;74;p11"/>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75" name="Google Shape;75;p11"/>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76" name="Google Shape;76;p11"/>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7" name="Google Shape;77;p11"/>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8" name="Google Shape;78;p11"/>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9" name="Google Shape;79;p11"/>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80" name="Google Shape;80;p11"/>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81" name="Google Shape;81;p11"/>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82" name="Google Shape;82;p1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783" name="Shape 783"/>
        <p:cNvGrpSpPr/>
        <p:nvPr/>
      </p:nvGrpSpPr>
      <p:grpSpPr>
        <a:xfrm>
          <a:off x="0" y="0"/>
          <a:ext cx="0" cy="0"/>
          <a:chOff x="0" y="0"/>
          <a:chExt cx="0" cy="0"/>
        </a:xfrm>
      </p:grpSpPr>
      <p:sp>
        <p:nvSpPr>
          <p:cNvPr id="784" name="Google Shape;784;p103"/>
          <p:cNvSpPr txBox="1"/>
          <p:nvPr>
            <p:ph type="ctrTitle"/>
          </p:nvPr>
        </p:nvSpPr>
        <p:spPr>
          <a:xfrm>
            <a:off x="45731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5" name="Google Shape;785;p10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86" name="Google Shape;786;p103"/>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pic>
        <p:nvPicPr>
          <p:cNvPr id="787" name="Google Shape;787;p103"/>
          <p:cNvPicPr preferRelativeResize="0"/>
          <p:nvPr/>
        </p:nvPicPr>
        <p:blipFill rotWithShape="1">
          <a:blip r:embed="rId2">
            <a:alphaModFix/>
          </a:blip>
          <a:srcRect b="329" l="0" r="0" t="-329"/>
          <a:stretch/>
        </p:blipFill>
        <p:spPr>
          <a:xfrm>
            <a:off x="4904689" y="428156"/>
            <a:ext cx="4238250" cy="4259231"/>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788" name="Shape 788"/>
        <p:cNvGrpSpPr/>
        <p:nvPr/>
      </p:nvGrpSpPr>
      <p:grpSpPr>
        <a:xfrm>
          <a:off x="0" y="0"/>
          <a:ext cx="0" cy="0"/>
          <a:chOff x="0" y="0"/>
          <a:chExt cx="0" cy="0"/>
        </a:xfrm>
      </p:grpSpPr>
      <p:pic>
        <p:nvPicPr>
          <p:cNvPr id="789" name="Google Shape;789;p104"/>
          <p:cNvPicPr preferRelativeResize="0"/>
          <p:nvPr/>
        </p:nvPicPr>
        <p:blipFill rotWithShape="1">
          <a:blip r:embed="rId2">
            <a:alphaModFix/>
          </a:blip>
          <a:srcRect b="0" l="0" r="0" t="0"/>
          <a:stretch/>
        </p:blipFill>
        <p:spPr>
          <a:xfrm>
            <a:off x="0" y="0"/>
            <a:ext cx="9141714" cy="5142243"/>
          </a:xfrm>
          <a:prstGeom prst="rect">
            <a:avLst/>
          </a:prstGeom>
          <a:noFill/>
          <a:ln>
            <a:noFill/>
          </a:ln>
        </p:spPr>
      </p:pic>
      <p:sp>
        <p:nvSpPr>
          <p:cNvPr id="790" name="Google Shape;790;p10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1" name="Google Shape;791;p10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792" name="Google Shape;792;p104"/>
          <p:cNvPicPr preferRelativeResize="0"/>
          <p:nvPr/>
        </p:nvPicPr>
        <p:blipFill rotWithShape="1">
          <a:blip r:embed="rId3">
            <a:alphaModFix/>
          </a:blip>
          <a:srcRect b="0" l="0" r="0" t="0"/>
          <a:stretch/>
        </p:blipFill>
        <p:spPr>
          <a:xfrm>
            <a:off x="638147" y="463500"/>
            <a:ext cx="2798532" cy="267544"/>
          </a:xfrm>
          <a:prstGeom prst="rect">
            <a:avLst/>
          </a:prstGeom>
          <a:noFill/>
          <a:ln>
            <a:noFill/>
          </a:ln>
        </p:spPr>
      </p:pic>
      <p:cxnSp>
        <p:nvCxnSpPr>
          <p:cNvPr id="793" name="Google Shape;793;p104"/>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794" name="Google Shape;794;p104"/>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795" name="Google Shape;795;p104"/>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1">
  <p:cSld name="TITLE_3">
    <p:spTree>
      <p:nvGrpSpPr>
        <p:cNvPr id="796" name="Shape 796"/>
        <p:cNvGrpSpPr/>
        <p:nvPr/>
      </p:nvGrpSpPr>
      <p:grpSpPr>
        <a:xfrm>
          <a:off x="0" y="0"/>
          <a:ext cx="0" cy="0"/>
          <a:chOff x="0" y="0"/>
          <a:chExt cx="0" cy="0"/>
        </a:xfrm>
      </p:grpSpPr>
      <p:pic>
        <p:nvPicPr>
          <p:cNvPr id="797" name="Google Shape;797;p105"/>
          <p:cNvPicPr preferRelativeResize="0"/>
          <p:nvPr/>
        </p:nvPicPr>
        <p:blipFill rotWithShape="1">
          <a:blip r:embed="rId2">
            <a:alphaModFix/>
          </a:blip>
          <a:srcRect b="0" l="0" r="0" t="0"/>
          <a:stretch/>
        </p:blipFill>
        <p:spPr>
          <a:xfrm>
            <a:off x="0" y="0"/>
            <a:ext cx="9141714" cy="5142243"/>
          </a:xfrm>
          <a:prstGeom prst="rect">
            <a:avLst/>
          </a:prstGeom>
          <a:noFill/>
          <a:ln>
            <a:noFill/>
          </a:ln>
        </p:spPr>
      </p:pic>
      <p:sp>
        <p:nvSpPr>
          <p:cNvPr id="798" name="Google Shape;798;p105"/>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799" name="Google Shape;799;p105"/>
          <p:cNvPicPr preferRelativeResize="0"/>
          <p:nvPr/>
        </p:nvPicPr>
        <p:blipFill rotWithShape="1">
          <a:blip r:embed="rId3">
            <a:alphaModFix/>
          </a:blip>
          <a:srcRect b="377" l="0" r="0" t="377"/>
          <a:stretch/>
        </p:blipFill>
        <p:spPr>
          <a:xfrm>
            <a:off x="774419" y="1294669"/>
            <a:ext cx="4476000" cy="1239469"/>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800" name="Shape 800"/>
        <p:cNvGrpSpPr/>
        <p:nvPr/>
      </p:nvGrpSpPr>
      <p:grpSpPr>
        <a:xfrm>
          <a:off x="0" y="0"/>
          <a:ext cx="0" cy="0"/>
          <a:chOff x="0" y="0"/>
          <a:chExt cx="0" cy="0"/>
        </a:xfrm>
      </p:grpSpPr>
      <p:sp>
        <p:nvSpPr>
          <p:cNvPr id="801" name="Google Shape;801;p106"/>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2" name="Google Shape;802;p106"/>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803" name="Google Shape;803;p106"/>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804" name="Google Shape;804;p106"/>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05" name="Google Shape;805;p106"/>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06"/>
          <p:cNvPicPr preferRelativeResize="0"/>
          <p:nvPr/>
        </p:nvPicPr>
        <p:blipFill rotWithShape="1">
          <a:blip r:embed="rId2">
            <a:alphaModFix/>
          </a:blip>
          <a:srcRect b="0" l="0" r="0" t="0"/>
          <a:stretch/>
        </p:blipFill>
        <p:spPr>
          <a:xfrm>
            <a:off x="638147" y="463500"/>
            <a:ext cx="2798532" cy="267544"/>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807" name="Shape 807"/>
        <p:cNvGrpSpPr/>
        <p:nvPr/>
      </p:nvGrpSpPr>
      <p:grpSpPr>
        <a:xfrm>
          <a:off x="0" y="0"/>
          <a:ext cx="0" cy="0"/>
          <a:chOff x="0" y="0"/>
          <a:chExt cx="0" cy="0"/>
        </a:xfrm>
      </p:grpSpPr>
      <p:sp>
        <p:nvSpPr>
          <p:cNvPr id="808" name="Google Shape;808;p107"/>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9" name="Google Shape;809;p107"/>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810" name="Google Shape;810;p107"/>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811" name="Google Shape;811;p107"/>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12" name="Google Shape;812;p107"/>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813" name="Google Shape;813;p107"/>
          <p:cNvPicPr preferRelativeResize="0"/>
          <p:nvPr/>
        </p:nvPicPr>
        <p:blipFill rotWithShape="1">
          <a:blip r:embed="rId2">
            <a:alphaModFix/>
          </a:blip>
          <a:srcRect b="0" l="240" r="-239" t="0"/>
          <a:stretch/>
        </p:blipFill>
        <p:spPr>
          <a:xfrm>
            <a:off x="638147" y="463500"/>
            <a:ext cx="2811957" cy="267544"/>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814" name="Shape 814"/>
        <p:cNvGrpSpPr/>
        <p:nvPr/>
      </p:nvGrpSpPr>
      <p:grpSpPr>
        <a:xfrm>
          <a:off x="0" y="0"/>
          <a:ext cx="0" cy="0"/>
          <a:chOff x="0" y="0"/>
          <a:chExt cx="0" cy="0"/>
        </a:xfrm>
      </p:grpSpPr>
      <p:sp>
        <p:nvSpPr>
          <p:cNvPr id="815" name="Google Shape;815;p10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16" name="Google Shape;816;p108"/>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17" name="Google Shape;817;p108"/>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18" name="Google Shape;818;p108"/>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819" name="Shape 819"/>
        <p:cNvGrpSpPr/>
        <p:nvPr/>
      </p:nvGrpSpPr>
      <p:grpSpPr>
        <a:xfrm>
          <a:off x="0" y="0"/>
          <a:ext cx="0" cy="0"/>
          <a:chOff x="0" y="0"/>
          <a:chExt cx="0" cy="0"/>
        </a:xfrm>
      </p:grpSpPr>
      <p:sp>
        <p:nvSpPr>
          <p:cNvPr id="820" name="Google Shape;820;p10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21" name="Google Shape;821;p109"/>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22" name="Google Shape;822;p109"/>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23" name="Google Shape;823;p109"/>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824" name="Shape 824"/>
        <p:cNvGrpSpPr/>
        <p:nvPr/>
      </p:nvGrpSpPr>
      <p:grpSpPr>
        <a:xfrm>
          <a:off x="0" y="0"/>
          <a:ext cx="0" cy="0"/>
          <a:chOff x="0" y="0"/>
          <a:chExt cx="0" cy="0"/>
        </a:xfrm>
      </p:grpSpPr>
      <p:sp>
        <p:nvSpPr>
          <p:cNvPr id="825" name="Google Shape;825;p11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26" name="Google Shape;826;p110"/>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827" name="Google Shape;827;p110"/>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828" name="Google Shape;828;p110"/>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29" name="Google Shape;829;p110"/>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30" name="Google Shape;830;p110"/>
          <p:cNvSpPr txBox="1"/>
          <p:nvPr>
            <p:ph idx="4" type="subTitle"/>
          </p:nvPr>
        </p:nvSpPr>
        <p:spPr>
          <a:xfrm>
            <a:off x="597010"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31" name="Google Shape;831;p110"/>
          <p:cNvSpPr txBox="1"/>
          <p:nvPr>
            <p:ph idx="5" type="subTitle"/>
          </p:nvPr>
        </p:nvSpPr>
        <p:spPr>
          <a:xfrm>
            <a:off x="5201475"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32" name="Google Shape;832;p110"/>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833" name="Shape 833"/>
        <p:cNvGrpSpPr/>
        <p:nvPr/>
      </p:nvGrpSpPr>
      <p:grpSpPr>
        <a:xfrm>
          <a:off x="0" y="0"/>
          <a:ext cx="0" cy="0"/>
          <a:chOff x="0" y="0"/>
          <a:chExt cx="0" cy="0"/>
        </a:xfrm>
      </p:grpSpPr>
      <p:sp>
        <p:nvSpPr>
          <p:cNvPr id="834" name="Google Shape;834;p11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35" name="Google Shape;835;p111"/>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36" name="Google Shape;836;p111"/>
          <p:cNvSpPr txBox="1"/>
          <p:nvPr>
            <p:ph idx="2"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37" name="Google Shape;837;p111"/>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38" name="Google Shape;838;p111"/>
          <p:cNvSpPr txBox="1"/>
          <p:nvPr>
            <p:ph idx="4" type="subTitle"/>
          </p:nvPr>
        </p:nvSpPr>
        <p:spPr>
          <a:xfrm>
            <a:off x="597010"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839" name="Google Shape;839;p111"/>
          <p:cNvSpPr txBox="1"/>
          <p:nvPr>
            <p:ph idx="5" type="subTitle"/>
          </p:nvPr>
        </p:nvSpPr>
        <p:spPr>
          <a:xfrm>
            <a:off x="5213008"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840" name="Google Shape;840;p111"/>
          <p:cNvCxnSpPr/>
          <p:nvPr/>
        </p:nvCxnSpPr>
        <p:spPr>
          <a:xfrm>
            <a:off x="457508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841" name="Google Shape;841;p111"/>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842" name="Shape 842"/>
        <p:cNvGrpSpPr/>
        <p:nvPr/>
      </p:nvGrpSpPr>
      <p:grpSpPr>
        <a:xfrm>
          <a:off x="0" y="0"/>
          <a:ext cx="0" cy="0"/>
          <a:chOff x="0" y="0"/>
          <a:chExt cx="0" cy="0"/>
        </a:xfrm>
      </p:grpSpPr>
      <p:sp>
        <p:nvSpPr>
          <p:cNvPr id="843" name="Google Shape;843;p11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44" name="Google Shape;844;p112"/>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845" name="Google Shape;845;p112"/>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846" name="Google Shape;846;p112"/>
          <p:cNvCxnSpPr/>
          <p:nvPr/>
        </p:nvCxnSpPr>
        <p:spPr>
          <a:xfrm>
            <a:off x="3178214"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847" name="Google Shape;847;p112"/>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48" name="Google Shape;848;p112"/>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49" name="Google Shape;849;p112"/>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50" name="Google Shape;850;p112"/>
          <p:cNvSpPr txBox="1"/>
          <p:nvPr>
            <p:ph idx="5" type="subTitle"/>
          </p:nvPr>
        </p:nvSpPr>
        <p:spPr>
          <a:xfrm>
            <a:off x="5897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51" name="Google Shape;851;p112"/>
          <p:cNvSpPr txBox="1"/>
          <p:nvPr>
            <p:ph idx="6" type="subTitle"/>
          </p:nvPr>
        </p:nvSpPr>
        <p:spPr>
          <a:xfrm>
            <a:off x="337185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52" name="Google Shape;852;p112"/>
          <p:cNvSpPr txBox="1"/>
          <p:nvPr>
            <p:ph idx="7" type="subTitle"/>
          </p:nvPr>
        </p:nvSpPr>
        <p:spPr>
          <a:xfrm>
            <a:off x="61365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53" name="Google Shape;853;p112"/>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83" name="Shape 83"/>
        <p:cNvGrpSpPr/>
        <p:nvPr/>
      </p:nvGrpSpPr>
      <p:grpSpPr>
        <a:xfrm>
          <a:off x="0" y="0"/>
          <a:ext cx="0" cy="0"/>
          <a:chOff x="0" y="0"/>
          <a:chExt cx="0" cy="0"/>
        </a:xfrm>
      </p:grpSpPr>
      <p:sp>
        <p:nvSpPr>
          <p:cNvPr id="84" name="Google Shape;84;p1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5" name="Google Shape;85;p12"/>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6" name="Google Shape;86;p12"/>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87" name="Google Shape;87;p12"/>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8" name="Google Shape;88;p12"/>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89" name="Google Shape;89;p12"/>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90" name="Google Shape;90;p12"/>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91" name="Google Shape;91;p12"/>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cxnSp>
        <p:nvCxnSpPr>
          <p:cNvPr id="92" name="Google Shape;92;p12"/>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93" name="Google Shape;93;p12"/>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94" name="Google Shape;94;p1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854" name="Shape 854"/>
        <p:cNvGrpSpPr/>
        <p:nvPr/>
      </p:nvGrpSpPr>
      <p:grpSpPr>
        <a:xfrm>
          <a:off x="0" y="0"/>
          <a:ext cx="0" cy="0"/>
          <a:chOff x="0" y="0"/>
          <a:chExt cx="0" cy="0"/>
        </a:xfrm>
      </p:grpSpPr>
      <p:sp>
        <p:nvSpPr>
          <p:cNvPr id="855" name="Google Shape;855;p11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6" name="Google Shape;856;p113"/>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57" name="Google Shape;857;p113"/>
          <p:cNvSpPr txBox="1"/>
          <p:nvPr>
            <p:ph idx="2"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58" name="Google Shape;858;p113"/>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59" name="Google Shape;859;p113"/>
          <p:cNvSpPr txBox="1"/>
          <p:nvPr>
            <p:ph idx="4" type="subTitle"/>
          </p:nvPr>
        </p:nvSpPr>
        <p:spPr>
          <a:xfrm>
            <a:off x="589700"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60" name="Google Shape;860;p113"/>
          <p:cNvSpPr txBox="1"/>
          <p:nvPr>
            <p:ph idx="5" type="subTitle"/>
          </p:nvPr>
        </p:nvSpPr>
        <p:spPr>
          <a:xfrm>
            <a:off x="3371850"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61" name="Google Shape;861;p113"/>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62" name="Google Shape;862;p113"/>
          <p:cNvSpPr txBox="1"/>
          <p:nvPr>
            <p:ph idx="7" type="subTitle"/>
          </p:nvPr>
        </p:nvSpPr>
        <p:spPr>
          <a:xfrm>
            <a:off x="6136500"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863" name="Google Shape;863;p113"/>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864" name="Google Shape;864;p113"/>
          <p:cNvCxnSpPr/>
          <p:nvPr/>
        </p:nvCxnSpPr>
        <p:spPr>
          <a:xfrm>
            <a:off x="3178214"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865" name="Google Shape;865;p113"/>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866" name="Shape 866"/>
        <p:cNvGrpSpPr/>
        <p:nvPr/>
      </p:nvGrpSpPr>
      <p:grpSpPr>
        <a:xfrm>
          <a:off x="0" y="0"/>
          <a:ext cx="0" cy="0"/>
          <a:chOff x="0" y="0"/>
          <a:chExt cx="0" cy="0"/>
        </a:xfrm>
      </p:grpSpPr>
      <p:sp>
        <p:nvSpPr>
          <p:cNvPr id="867" name="Google Shape;867;p114"/>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8" name="Google Shape;868;p114"/>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9" name="Google Shape;869;p114"/>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0" name="Google Shape;870;p11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71" name="Google Shape;871;p114"/>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72" name="Google Shape;872;p114"/>
          <p:cNvSpPr txBox="1"/>
          <p:nvPr>
            <p:ph idx="2"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73" name="Google Shape;873;p114"/>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74" name="Google Shape;874;p114"/>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875" name="Google Shape;875;p114"/>
          <p:cNvSpPr txBox="1"/>
          <p:nvPr>
            <p:ph idx="5" type="subTitle"/>
          </p:nvPr>
        </p:nvSpPr>
        <p:spPr>
          <a:xfrm>
            <a:off x="5897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76" name="Google Shape;876;p114"/>
          <p:cNvSpPr txBox="1"/>
          <p:nvPr>
            <p:ph idx="6" type="subTitle"/>
          </p:nvPr>
        </p:nvSpPr>
        <p:spPr>
          <a:xfrm>
            <a:off x="337185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77" name="Google Shape;877;p114"/>
          <p:cNvSpPr txBox="1"/>
          <p:nvPr>
            <p:ph idx="7" type="subTitle"/>
          </p:nvPr>
        </p:nvSpPr>
        <p:spPr>
          <a:xfrm>
            <a:off x="61365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878" name="Google Shape;878;p114"/>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879" name="Shape 879"/>
        <p:cNvGrpSpPr/>
        <p:nvPr/>
      </p:nvGrpSpPr>
      <p:grpSpPr>
        <a:xfrm>
          <a:off x="0" y="0"/>
          <a:ext cx="0" cy="0"/>
          <a:chOff x="0" y="0"/>
          <a:chExt cx="0" cy="0"/>
        </a:xfrm>
      </p:grpSpPr>
      <p:sp>
        <p:nvSpPr>
          <p:cNvPr id="880" name="Google Shape;880;p11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81" name="Google Shape;881;p115"/>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2" name="Google Shape;882;p115"/>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83" name="Google Shape;883;p115"/>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84" name="Google Shape;884;p115"/>
          <p:cNvSpPr txBox="1"/>
          <p:nvPr>
            <p:ph idx="3"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800"/>
              <a:buNone/>
              <a:defRPr sz="1800"/>
            </a:lvl2pPr>
            <a:lvl3pPr lvl="2" algn="l">
              <a:lnSpc>
                <a:spcPct val="90000"/>
              </a:lnSpc>
              <a:spcBef>
                <a:spcPts val="400"/>
              </a:spcBef>
              <a:spcAft>
                <a:spcPts val="0"/>
              </a:spcAft>
              <a:buSzPts val="1800"/>
              <a:buNone/>
              <a:defRPr sz="1800"/>
            </a:lvl3pPr>
            <a:lvl4pPr lvl="3" algn="l">
              <a:lnSpc>
                <a:spcPct val="90000"/>
              </a:lnSpc>
              <a:spcBef>
                <a:spcPts val="400"/>
              </a:spcBef>
              <a:spcAft>
                <a:spcPts val="0"/>
              </a:spcAft>
              <a:buSzPts val="1800"/>
              <a:buNone/>
              <a:defRPr sz="1800"/>
            </a:lvl4pPr>
            <a:lvl5pPr lvl="4" algn="l">
              <a:lnSpc>
                <a:spcPct val="90000"/>
              </a:lnSpc>
              <a:spcBef>
                <a:spcPts val="400"/>
              </a:spcBef>
              <a:spcAft>
                <a:spcPts val="0"/>
              </a:spcAft>
              <a:buSzPts val="1800"/>
              <a:buNone/>
              <a:defRPr sz="1800"/>
            </a:lvl5pPr>
            <a:lvl6pPr lvl="5" algn="l">
              <a:lnSpc>
                <a:spcPct val="90000"/>
              </a:lnSpc>
              <a:spcBef>
                <a:spcPts val="400"/>
              </a:spcBef>
              <a:spcAft>
                <a:spcPts val="0"/>
              </a:spcAft>
              <a:buSzPts val="1800"/>
              <a:buNone/>
              <a:defRPr sz="1800"/>
            </a:lvl6pPr>
            <a:lvl7pPr lvl="6" algn="l">
              <a:lnSpc>
                <a:spcPct val="90000"/>
              </a:lnSpc>
              <a:spcBef>
                <a:spcPts val="400"/>
              </a:spcBef>
              <a:spcAft>
                <a:spcPts val="0"/>
              </a:spcAft>
              <a:buSzPts val="1800"/>
              <a:buNone/>
              <a:defRPr sz="1800"/>
            </a:lvl7pPr>
            <a:lvl8pPr lvl="7" algn="l">
              <a:lnSpc>
                <a:spcPct val="90000"/>
              </a:lnSpc>
              <a:spcBef>
                <a:spcPts val="400"/>
              </a:spcBef>
              <a:spcAft>
                <a:spcPts val="0"/>
              </a:spcAft>
              <a:buSzPts val="1800"/>
              <a:buNone/>
              <a:defRPr sz="1800"/>
            </a:lvl8pPr>
            <a:lvl9pPr lvl="8" algn="l">
              <a:lnSpc>
                <a:spcPct val="90000"/>
              </a:lnSpc>
              <a:spcBef>
                <a:spcPts val="400"/>
              </a:spcBef>
              <a:spcAft>
                <a:spcPts val="0"/>
              </a:spcAft>
              <a:buSzPts val="1800"/>
              <a:buNone/>
              <a:defRPr sz="1800"/>
            </a:lvl9pPr>
          </a:lstStyle>
          <a:p/>
        </p:txBody>
      </p:sp>
      <p:sp>
        <p:nvSpPr>
          <p:cNvPr id="885" name="Google Shape;885;p115"/>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886" name="Shape 886"/>
        <p:cNvGrpSpPr/>
        <p:nvPr/>
      </p:nvGrpSpPr>
      <p:grpSpPr>
        <a:xfrm>
          <a:off x="0" y="0"/>
          <a:ext cx="0" cy="0"/>
          <a:chOff x="0" y="0"/>
          <a:chExt cx="0" cy="0"/>
        </a:xfrm>
      </p:grpSpPr>
      <p:sp>
        <p:nvSpPr>
          <p:cNvPr id="887" name="Google Shape;887;p11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88" name="Google Shape;888;p116"/>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9" name="Google Shape;889;p116"/>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90" name="Google Shape;890;p116"/>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891" name="Google Shape;891;p116"/>
          <p:cNvSpPr txBox="1"/>
          <p:nvPr>
            <p:ph idx="3"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92" name="Google Shape;892;p116"/>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893" name="Shape 893"/>
        <p:cNvGrpSpPr/>
        <p:nvPr/>
      </p:nvGrpSpPr>
      <p:grpSpPr>
        <a:xfrm>
          <a:off x="0" y="0"/>
          <a:ext cx="0" cy="0"/>
          <a:chOff x="0" y="0"/>
          <a:chExt cx="0" cy="0"/>
        </a:xfrm>
      </p:grpSpPr>
      <p:sp>
        <p:nvSpPr>
          <p:cNvPr id="894" name="Google Shape;894;p117"/>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5" name="Google Shape;895;p11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96" name="Google Shape;896;p117"/>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97" name="Google Shape;897;p117"/>
          <p:cNvSpPr txBox="1"/>
          <p:nvPr>
            <p:ph idx="2"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898" name="Google Shape;898;p117"/>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899" name="Shape 899"/>
        <p:cNvGrpSpPr/>
        <p:nvPr/>
      </p:nvGrpSpPr>
      <p:grpSpPr>
        <a:xfrm>
          <a:off x="0" y="0"/>
          <a:ext cx="0" cy="0"/>
          <a:chOff x="0" y="0"/>
          <a:chExt cx="0" cy="0"/>
        </a:xfrm>
      </p:grpSpPr>
      <p:sp>
        <p:nvSpPr>
          <p:cNvPr id="900" name="Google Shape;900;p118"/>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1" name="Google Shape;901;p118"/>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2" name="Google Shape;902;p118"/>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3" name="Google Shape;903;p118"/>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4" name="Google Shape;904;p11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05" name="Google Shape;905;p118"/>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906" name="Google Shape;906;p118"/>
          <p:cNvSpPr txBox="1"/>
          <p:nvPr>
            <p:ph idx="2" type="subTitle"/>
          </p:nvPr>
        </p:nvSpPr>
        <p:spPr>
          <a:xfrm>
            <a:off x="573675"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907" name="Google Shape;907;p118"/>
          <p:cNvSpPr txBox="1"/>
          <p:nvPr>
            <p:ph idx="3" type="subTitle"/>
          </p:nvPr>
        </p:nvSpPr>
        <p:spPr>
          <a:xfrm>
            <a:off x="4736325"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908" name="Google Shape;908;p118"/>
          <p:cNvSpPr txBox="1"/>
          <p:nvPr>
            <p:ph idx="4" type="subTitle"/>
          </p:nvPr>
        </p:nvSpPr>
        <p:spPr>
          <a:xfrm>
            <a:off x="573675"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909" name="Google Shape;909;p118"/>
          <p:cNvSpPr txBox="1"/>
          <p:nvPr>
            <p:ph idx="5" type="subTitle"/>
          </p:nvPr>
        </p:nvSpPr>
        <p:spPr>
          <a:xfrm>
            <a:off x="4736325"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910" name="Google Shape;910;p118"/>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911" name="Shape 911"/>
        <p:cNvGrpSpPr/>
        <p:nvPr/>
      </p:nvGrpSpPr>
      <p:grpSpPr>
        <a:xfrm>
          <a:off x="0" y="0"/>
          <a:ext cx="0" cy="0"/>
          <a:chOff x="0" y="0"/>
          <a:chExt cx="0" cy="0"/>
        </a:xfrm>
      </p:grpSpPr>
      <p:sp>
        <p:nvSpPr>
          <p:cNvPr id="912" name="Google Shape;912;p119"/>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13" name="Google Shape;913;p119"/>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914" name="Shape 914"/>
        <p:cNvGrpSpPr/>
        <p:nvPr/>
      </p:nvGrpSpPr>
      <p:grpSpPr>
        <a:xfrm>
          <a:off x="0" y="0"/>
          <a:ext cx="0" cy="0"/>
          <a:chOff x="0" y="0"/>
          <a:chExt cx="0" cy="0"/>
        </a:xfrm>
      </p:grpSpPr>
      <p:sp>
        <p:nvSpPr>
          <p:cNvPr id="915" name="Google Shape;915;p120"/>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16" name="Google Shape;916;p120"/>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7" name="Google Shape;917;p120"/>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18" name="Google Shape;918;p120"/>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19" name="Google Shape;919;p120"/>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0" name="Google Shape;920;p120"/>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1" name="Google Shape;921;p120"/>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2" name="Google Shape;922;p120"/>
          <p:cNvSpPr/>
          <p:nvPr/>
        </p:nvSpPr>
        <p:spPr>
          <a:xfrm>
            <a:off x="7294925" y="4325400"/>
            <a:ext cx="360900" cy="360900"/>
          </a:xfrm>
          <a:prstGeom prst="rect">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3" name="Google Shape;923;p120"/>
          <p:cNvSpPr/>
          <p:nvPr/>
        </p:nvSpPr>
        <p:spPr>
          <a:xfrm>
            <a:off x="6653325" y="370800"/>
            <a:ext cx="360900" cy="360900"/>
          </a:xfrm>
          <a:prstGeom prst="ellipse">
            <a:avLst/>
          </a:prstGeom>
          <a:solidFill>
            <a:srgbClr val="FF9E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4" name="Google Shape;924;p120"/>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925" name="Shape 925"/>
        <p:cNvGrpSpPr/>
        <p:nvPr/>
      </p:nvGrpSpPr>
      <p:grpSpPr>
        <a:xfrm>
          <a:off x="0" y="0"/>
          <a:ext cx="0" cy="0"/>
          <a:chOff x="0" y="0"/>
          <a:chExt cx="0" cy="0"/>
        </a:xfrm>
      </p:grpSpPr>
      <p:sp>
        <p:nvSpPr>
          <p:cNvPr id="926" name="Google Shape;926;p121"/>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27" name="Google Shape;927;p121"/>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8" name="Google Shape;928;p121"/>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29" name="Google Shape;929;p121"/>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30" name="Google Shape;930;p121"/>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1" name="Google Shape;931;p121"/>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2" name="Google Shape;932;p121"/>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33" name="Google Shape;933;p121"/>
          <p:cNvSpPr/>
          <p:nvPr/>
        </p:nvSpPr>
        <p:spPr>
          <a:xfrm>
            <a:off x="8788861" y="4325400"/>
            <a:ext cx="360900" cy="360900"/>
          </a:xfrm>
          <a:prstGeom prst="rect">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4" name="Google Shape;934;p121"/>
          <p:cNvSpPr/>
          <p:nvPr/>
        </p:nvSpPr>
        <p:spPr>
          <a:xfrm>
            <a:off x="7294925" y="401725"/>
            <a:ext cx="360900" cy="360900"/>
          </a:xfrm>
          <a:prstGeom prst="ellips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5" name="Google Shape;935;p121"/>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36" name="Google Shape;936;p121"/>
          <p:cNvSpPr/>
          <p:nvPr/>
        </p:nvSpPr>
        <p:spPr>
          <a:xfrm rot="-5400000">
            <a:off x="7653812"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937" name="Google Shape;937;p121"/>
          <p:cNvCxnSpPr/>
          <p:nvPr/>
        </p:nvCxnSpPr>
        <p:spPr>
          <a:xfrm>
            <a:off x="853120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938" name="Google Shape;938;p121"/>
          <p:cNvCxnSpPr/>
          <p:nvPr/>
        </p:nvCxnSpPr>
        <p:spPr>
          <a:xfrm>
            <a:off x="865565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939" name="Google Shape;939;p121"/>
          <p:cNvCxnSpPr/>
          <p:nvPr/>
        </p:nvCxnSpPr>
        <p:spPr>
          <a:xfrm>
            <a:off x="878010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940" name="Google Shape;940;p121"/>
          <p:cNvCxnSpPr/>
          <p:nvPr/>
        </p:nvCxnSpPr>
        <p:spPr>
          <a:xfrm>
            <a:off x="890455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941" name="Google Shape;941;p121"/>
          <p:cNvCxnSpPr/>
          <p:nvPr/>
        </p:nvCxnSpPr>
        <p:spPr>
          <a:xfrm>
            <a:off x="9029000" y="1489725"/>
            <a:ext cx="0" cy="7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rgbClr val="FF3621"/>
        </a:solidFill>
      </p:bgPr>
    </p:bg>
    <p:spTree>
      <p:nvGrpSpPr>
        <p:cNvPr id="942" name="Shape 942"/>
        <p:cNvGrpSpPr/>
        <p:nvPr/>
      </p:nvGrpSpPr>
      <p:grpSpPr>
        <a:xfrm>
          <a:off x="0" y="0"/>
          <a:ext cx="0" cy="0"/>
          <a:chOff x="0" y="0"/>
          <a:chExt cx="0" cy="0"/>
        </a:xfrm>
      </p:grpSpPr>
      <p:sp>
        <p:nvSpPr>
          <p:cNvPr id="943" name="Google Shape;943;p122"/>
          <p:cNvSpPr txBox="1"/>
          <p:nvPr>
            <p:ph type="title"/>
          </p:nvPr>
        </p:nvSpPr>
        <p:spPr>
          <a:xfrm>
            <a:off x="562075" y="401725"/>
            <a:ext cx="6660300" cy="4284600"/>
          </a:xfrm>
          <a:prstGeom prst="rect">
            <a:avLst/>
          </a:prstGeom>
          <a:noFill/>
          <a:ln>
            <a:noFill/>
          </a:ln>
          <a:effectLst>
            <a:outerShdw blurRad="28575" rotWithShape="0" algn="bl">
              <a:srgbClr val="000000">
                <a:alpha val="24710"/>
              </a:srgbClr>
            </a:outerShdw>
          </a:effectLst>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44" name="Google Shape;944;p122"/>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5" name="Google Shape;945;p122"/>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46" name="Google Shape;946;p122"/>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7" name="Google Shape;947;p122"/>
          <p:cNvSpPr/>
          <p:nvPr/>
        </p:nvSpPr>
        <p:spPr>
          <a:xfrm rot="-5400000">
            <a:off x="7655825" y="0"/>
            <a:ext cx="1492200" cy="1492200"/>
          </a:xfrm>
          <a:prstGeom prst="rtTriangle">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8" name="Google Shape;948;p122"/>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49" name="Google Shape;949;p122"/>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0" name="Google Shape;950;p122"/>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1" name="Google Shape;951;p122"/>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2" name="Google Shape;952;p122"/>
          <p:cNvSpPr/>
          <p:nvPr/>
        </p:nvSpPr>
        <p:spPr>
          <a:xfrm>
            <a:off x="7651800" y="3194100"/>
            <a:ext cx="1492200" cy="1492200"/>
          </a:xfrm>
          <a:prstGeom prst="arc">
            <a:avLst>
              <a:gd fmla="val 16200000" name="adj1"/>
              <a:gd fmla="val 0" name="adj2"/>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3" name="Google Shape;953;p122"/>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©2022 Databricks Inc. — All rights reserved</a:t>
            </a:r>
            <a:endParaRPr b="0" i="0" sz="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95" name="Shape 95"/>
        <p:cNvGrpSpPr/>
        <p:nvPr/>
      </p:nvGrpSpPr>
      <p:grpSpPr>
        <a:xfrm>
          <a:off x="0" y="0"/>
          <a:ext cx="0" cy="0"/>
          <a:chOff x="0" y="0"/>
          <a:chExt cx="0" cy="0"/>
        </a:xfrm>
      </p:grpSpPr>
      <p:sp>
        <p:nvSpPr>
          <p:cNvPr id="96" name="Google Shape;96;p13"/>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0" name="Google Shape;100;p13"/>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1" name="Google Shape;101;p13"/>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02" name="Google Shape;102;p13"/>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3" name="Google Shape;103;p13"/>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04" name="Google Shape;104;p13"/>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05" name="Google Shape;105;p13"/>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06" name="Google Shape;106;p13"/>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07" name="Google Shape;107;p1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954" name="Shape 954"/>
        <p:cNvGrpSpPr/>
        <p:nvPr/>
      </p:nvGrpSpPr>
      <p:grpSpPr>
        <a:xfrm>
          <a:off x="0" y="0"/>
          <a:ext cx="0" cy="0"/>
          <a:chOff x="0" y="0"/>
          <a:chExt cx="0" cy="0"/>
        </a:xfrm>
      </p:grpSpPr>
      <p:sp>
        <p:nvSpPr>
          <p:cNvPr id="955" name="Google Shape;955;p12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56" name="Google Shape;956;p123"/>
          <p:cNvSpPr/>
          <p:nvPr/>
        </p:nvSpPr>
        <p:spPr>
          <a:xfrm>
            <a:off x="7667125" y="14922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7" name="Google Shape;957;p123"/>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8" name="Google Shape;958;p123"/>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59" name="Google Shape;959;p123"/>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0" name="Google Shape;960;p123"/>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1" name="Google Shape;961;p123"/>
          <p:cNvSpPr/>
          <p:nvPr/>
        </p:nvSpPr>
        <p:spPr>
          <a:xfrm rot="-5400000">
            <a:off x="6217229" y="-50"/>
            <a:ext cx="360300" cy="360300"/>
          </a:xfrm>
          <a:prstGeom prst="rtTriangle">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62" name="Google Shape;962;p123"/>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3" name="Google Shape;963;p123"/>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4" name="Google Shape;964;p123"/>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5" name="Google Shape;965;p123"/>
          <p:cNvSpPr/>
          <p:nvPr/>
        </p:nvSpPr>
        <p:spPr>
          <a:xfrm rot="-5400000">
            <a:off x="7653812"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966" name="Shape 966"/>
        <p:cNvGrpSpPr/>
        <p:nvPr/>
      </p:nvGrpSpPr>
      <p:grpSpPr>
        <a:xfrm>
          <a:off x="0" y="0"/>
          <a:ext cx="0" cy="0"/>
          <a:chOff x="0" y="0"/>
          <a:chExt cx="0" cy="0"/>
        </a:xfrm>
      </p:grpSpPr>
      <p:pic>
        <p:nvPicPr>
          <p:cNvPr id="967" name="Google Shape;967;p124"/>
          <p:cNvPicPr preferRelativeResize="0"/>
          <p:nvPr/>
        </p:nvPicPr>
        <p:blipFill rotWithShape="1">
          <a:blip r:embed="rId2">
            <a:alphaModFix/>
          </a:blip>
          <a:srcRect b="0" l="0" r="0" t="0"/>
          <a:stretch/>
        </p:blipFill>
        <p:spPr>
          <a:xfrm>
            <a:off x="2266475" y="2114800"/>
            <a:ext cx="4609921" cy="730700"/>
          </a:xfrm>
          <a:prstGeom prst="rect">
            <a:avLst/>
          </a:prstGeom>
          <a:noFill/>
          <a:ln>
            <a:noFill/>
          </a:ln>
        </p:spPr>
      </p:pic>
      <p:sp>
        <p:nvSpPr>
          <p:cNvPr id="968" name="Google Shape;968;p124"/>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969" name="Shape 969"/>
        <p:cNvGrpSpPr/>
        <p:nvPr/>
      </p:nvGrpSpPr>
      <p:grpSpPr>
        <a:xfrm>
          <a:off x="0" y="0"/>
          <a:ext cx="0" cy="0"/>
          <a:chOff x="0" y="0"/>
          <a:chExt cx="0" cy="0"/>
        </a:xfrm>
      </p:grpSpPr>
      <p:pic>
        <p:nvPicPr>
          <p:cNvPr id="970" name="Google Shape;970;p125"/>
          <p:cNvPicPr preferRelativeResize="0"/>
          <p:nvPr/>
        </p:nvPicPr>
        <p:blipFill rotWithShape="1">
          <a:blip r:embed="rId2">
            <a:alphaModFix/>
          </a:blip>
          <a:srcRect b="0" l="0" r="0" t="0"/>
          <a:stretch/>
        </p:blipFill>
        <p:spPr>
          <a:xfrm>
            <a:off x="2266463" y="2114811"/>
            <a:ext cx="4609924" cy="733342"/>
          </a:xfrm>
          <a:prstGeom prst="rect">
            <a:avLst/>
          </a:prstGeom>
          <a:noFill/>
          <a:ln>
            <a:noFill/>
          </a:ln>
        </p:spPr>
      </p:pic>
      <p:sp>
        <p:nvSpPr>
          <p:cNvPr id="971" name="Google Shape;971;p125"/>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1">
  <p:cSld name="OBJECT_2_1_1_2_1_1_1_2_1">
    <p:spTree>
      <p:nvGrpSpPr>
        <p:cNvPr id="972" name="Shape 972"/>
        <p:cNvGrpSpPr/>
        <p:nvPr/>
      </p:nvGrpSpPr>
      <p:grpSpPr>
        <a:xfrm>
          <a:off x="0" y="0"/>
          <a:ext cx="0" cy="0"/>
          <a:chOff x="0" y="0"/>
          <a:chExt cx="0" cy="0"/>
        </a:xfrm>
      </p:grpSpPr>
      <p:sp>
        <p:nvSpPr>
          <p:cNvPr id="973" name="Google Shape;973;p126"/>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74" name="Google Shape;974;p126"/>
          <p:cNvPicPr preferRelativeResize="0"/>
          <p:nvPr/>
        </p:nvPicPr>
        <p:blipFill rotWithShape="1">
          <a:blip r:embed="rId2">
            <a:alphaModFix/>
          </a:blip>
          <a:srcRect b="0" l="0" r="0" t="0"/>
          <a:stretch/>
        </p:blipFill>
        <p:spPr>
          <a:xfrm>
            <a:off x="2333440" y="1871944"/>
            <a:ext cx="4476000" cy="1239468"/>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1">
  <p:cSld name="OBJECT_2_1_1_2_1_1_1_1_2_1">
    <p:bg>
      <p:bgPr>
        <a:solidFill>
          <a:schemeClr val="dk1"/>
        </a:solidFill>
      </p:bgPr>
    </p:bg>
    <p:spTree>
      <p:nvGrpSpPr>
        <p:cNvPr id="975" name="Shape 975"/>
        <p:cNvGrpSpPr/>
        <p:nvPr/>
      </p:nvGrpSpPr>
      <p:grpSpPr>
        <a:xfrm>
          <a:off x="0" y="0"/>
          <a:ext cx="0" cy="0"/>
          <a:chOff x="0" y="0"/>
          <a:chExt cx="0" cy="0"/>
        </a:xfrm>
      </p:grpSpPr>
      <p:sp>
        <p:nvSpPr>
          <p:cNvPr id="976" name="Google Shape;976;p127"/>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977" name="Google Shape;977;p127"/>
          <p:cNvPicPr preferRelativeResize="0"/>
          <p:nvPr/>
        </p:nvPicPr>
        <p:blipFill rotWithShape="1">
          <a:blip r:embed="rId2">
            <a:alphaModFix/>
          </a:blip>
          <a:srcRect b="0" l="0" r="0" t="0"/>
          <a:stretch/>
        </p:blipFill>
        <p:spPr>
          <a:xfrm>
            <a:off x="2333440" y="1871944"/>
            <a:ext cx="4476000" cy="1239468"/>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1">
  <p:cSld name="1_Content F - Artistic Divider 1">
    <p:bg>
      <p:bgPr>
        <a:solidFill>
          <a:schemeClr val="lt1"/>
        </a:solidFill>
      </p:bgPr>
    </p:bg>
    <p:spTree>
      <p:nvGrpSpPr>
        <p:cNvPr id="978" name="Shape 978"/>
        <p:cNvGrpSpPr/>
        <p:nvPr/>
      </p:nvGrpSpPr>
      <p:grpSpPr>
        <a:xfrm>
          <a:off x="0" y="0"/>
          <a:ext cx="0" cy="0"/>
          <a:chOff x="0" y="0"/>
          <a:chExt cx="0" cy="0"/>
        </a:xfrm>
      </p:grpSpPr>
      <p:sp>
        <p:nvSpPr>
          <p:cNvPr id="979" name="Google Shape;979;p128"/>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980" name="Google Shape;980;p128"/>
          <p:cNvSpPr/>
          <p:nvPr/>
        </p:nvSpPr>
        <p:spPr>
          <a:xfrm>
            <a:off x="8421286"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1" name="Google Shape;981;p12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982" name="Google Shape;982;p128"/>
          <p:cNvSpPr/>
          <p:nvPr/>
        </p:nvSpPr>
        <p:spPr>
          <a:xfrm>
            <a:off x="7655904"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3" name="Google Shape;983;p128"/>
          <p:cNvSpPr/>
          <p:nvPr/>
        </p:nvSpPr>
        <p:spPr>
          <a:xfrm rot="10800000">
            <a:off x="7655919"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4" name="Google Shape;984;p128"/>
          <p:cNvSpPr/>
          <p:nvPr/>
        </p:nvSpPr>
        <p:spPr>
          <a:xfrm>
            <a:off x="8421286"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5" name="Google Shape;985;p128"/>
          <p:cNvSpPr/>
          <p:nvPr/>
        </p:nvSpPr>
        <p:spPr>
          <a:xfrm rot="-5400000">
            <a:off x="8414911"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6" name="Google Shape;986;p128"/>
          <p:cNvSpPr/>
          <p:nvPr/>
        </p:nvSpPr>
        <p:spPr>
          <a:xfrm>
            <a:off x="6181489"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7" name="Google Shape;987;p128"/>
          <p:cNvSpPr/>
          <p:nvPr/>
        </p:nvSpPr>
        <p:spPr>
          <a:xfrm>
            <a:off x="6653393"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8" name="Google Shape;988;p128"/>
          <p:cNvSpPr/>
          <p:nvPr/>
        </p:nvSpPr>
        <p:spPr>
          <a:xfrm>
            <a:off x="7478502"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08" name="Shape 108"/>
        <p:cNvGrpSpPr/>
        <p:nvPr/>
      </p:nvGrpSpPr>
      <p:grpSpPr>
        <a:xfrm>
          <a:off x="0" y="0"/>
          <a:ext cx="0" cy="0"/>
          <a:chOff x="0" y="0"/>
          <a:chExt cx="0" cy="0"/>
        </a:xfrm>
      </p:grpSpPr>
      <p:sp>
        <p:nvSpPr>
          <p:cNvPr id="109" name="Google Shape;109;p1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0" name="Google Shape;110;p14"/>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12" name="Google Shape;112;p14"/>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13" name="Google Shape;113;p14"/>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800"/>
              <a:buNone/>
              <a:defRPr sz="1800"/>
            </a:lvl2pPr>
            <a:lvl3pPr lvl="2" rtl="0">
              <a:spcBef>
                <a:spcPts val="400"/>
              </a:spcBef>
              <a:spcAft>
                <a:spcPts val="0"/>
              </a:spcAft>
              <a:buSzPts val="1800"/>
              <a:buNone/>
              <a:defRPr sz="1800"/>
            </a:lvl3pPr>
            <a:lvl4pPr lvl="3" rtl="0">
              <a:spcBef>
                <a:spcPts val="400"/>
              </a:spcBef>
              <a:spcAft>
                <a:spcPts val="0"/>
              </a:spcAft>
              <a:buSzPts val="1800"/>
              <a:buNone/>
              <a:defRPr sz="1800"/>
            </a:lvl4pPr>
            <a:lvl5pPr lvl="4" rtl="0">
              <a:spcBef>
                <a:spcPts val="400"/>
              </a:spcBef>
              <a:spcAft>
                <a:spcPts val="0"/>
              </a:spcAft>
              <a:buSzPts val="1800"/>
              <a:buNone/>
              <a:defRPr sz="1800"/>
            </a:lvl5pPr>
            <a:lvl6pPr lvl="5" rtl="0">
              <a:spcBef>
                <a:spcPts val="400"/>
              </a:spcBef>
              <a:spcAft>
                <a:spcPts val="0"/>
              </a:spcAft>
              <a:buSzPts val="1800"/>
              <a:buNone/>
              <a:defRPr sz="1800"/>
            </a:lvl6pPr>
            <a:lvl7pPr lvl="6" rtl="0">
              <a:spcBef>
                <a:spcPts val="400"/>
              </a:spcBef>
              <a:spcAft>
                <a:spcPts val="0"/>
              </a:spcAft>
              <a:buSzPts val="1800"/>
              <a:buNone/>
              <a:defRPr sz="1800"/>
            </a:lvl7pPr>
            <a:lvl8pPr lvl="7" rtl="0">
              <a:spcBef>
                <a:spcPts val="400"/>
              </a:spcBef>
              <a:spcAft>
                <a:spcPts val="0"/>
              </a:spcAft>
              <a:buSzPts val="1800"/>
              <a:buNone/>
              <a:defRPr sz="1800"/>
            </a:lvl8pPr>
            <a:lvl9pPr lvl="8" rtl="0">
              <a:spcBef>
                <a:spcPts val="400"/>
              </a:spcBef>
              <a:spcAft>
                <a:spcPts val="0"/>
              </a:spcAft>
              <a:buSzPts val="1800"/>
              <a:buNone/>
              <a:defRPr sz="1800"/>
            </a:lvl9pPr>
          </a:lstStyle>
          <a:p/>
        </p:txBody>
      </p:sp>
      <p:sp>
        <p:nvSpPr>
          <p:cNvPr id="114" name="Google Shape;114;p1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5" name="Shape 115"/>
        <p:cNvGrpSpPr/>
        <p:nvPr/>
      </p:nvGrpSpPr>
      <p:grpSpPr>
        <a:xfrm>
          <a:off x="0" y="0"/>
          <a:ext cx="0" cy="0"/>
          <a:chOff x="0" y="0"/>
          <a:chExt cx="0" cy="0"/>
        </a:xfrm>
      </p:grpSpPr>
      <p:sp>
        <p:nvSpPr>
          <p:cNvPr id="116" name="Google Shape;116;p1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7" name="Google Shape;117;p15"/>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19" name="Google Shape;119;p15"/>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20" name="Google Shape;120;p15"/>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21" name="Google Shape;121;p1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22" name="Shape 122"/>
        <p:cNvGrpSpPr/>
        <p:nvPr/>
      </p:nvGrpSpPr>
      <p:grpSpPr>
        <a:xfrm>
          <a:off x="0" y="0"/>
          <a:ext cx="0" cy="0"/>
          <a:chOff x="0" y="0"/>
          <a:chExt cx="0" cy="0"/>
        </a:xfrm>
      </p:grpSpPr>
      <p:sp>
        <p:nvSpPr>
          <p:cNvPr id="123" name="Google Shape;123;p16"/>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5" name="Google Shape;125;p16"/>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26" name="Google Shape;126;p16"/>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27" name="Google Shape;127;p1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28" name="Shape 128"/>
        <p:cNvGrpSpPr/>
        <p:nvPr/>
      </p:nvGrpSpPr>
      <p:grpSpPr>
        <a:xfrm>
          <a:off x="0" y="0"/>
          <a:ext cx="0" cy="0"/>
          <a:chOff x="0" y="0"/>
          <a:chExt cx="0" cy="0"/>
        </a:xfrm>
      </p:grpSpPr>
      <p:sp>
        <p:nvSpPr>
          <p:cNvPr id="129" name="Google Shape;129;p17"/>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4" name="Google Shape;134;p1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35" name="Google Shape;135;p17"/>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36" name="Google Shape;136;p17"/>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37" name="Google Shape;137;p17"/>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38" name="Google Shape;138;p17"/>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39" name="Google Shape;139;p1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40" name="Shape 140"/>
        <p:cNvGrpSpPr/>
        <p:nvPr/>
      </p:nvGrpSpPr>
      <p:grpSpPr>
        <a:xfrm>
          <a:off x="0" y="0"/>
          <a:ext cx="0" cy="0"/>
          <a:chOff x="0" y="0"/>
          <a:chExt cx="0" cy="0"/>
        </a:xfrm>
      </p:grpSpPr>
      <p:sp>
        <p:nvSpPr>
          <p:cNvPr id="141" name="Google Shape;141;p18"/>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2" name="Google Shape;142;p1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3" name="Shape 143"/>
        <p:cNvGrpSpPr/>
        <p:nvPr/>
      </p:nvGrpSpPr>
      <p:grpSpPr>
        <a:xfrm>
          <a:off x="0" y="0"/>
          <a:ext cx="0" cy="0"/>
          <a:chOff x="0" y="0"/>
          <a:chExt cx="0" cy="0"/>
        </a:xfrm>
      </p:grpSpPr>
      <p:sp>
        <p:nvSpPr>
          <p:cNvPr id="144" name="Google Shape;144;p1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9"/>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6" name="Shape 146"/>
        <p:cNvGrpSpPr/>
        <p:nvPr/>
      </p:nvGrpSpPr>
      <p:grpSpPr>
        <a:xfrm>
          <a:off x="0" y="0"/>
          <a:ext cx="0" cy="0"/>
          <a:chOff x="0" y="0"/>
          <a:chExt cx="0" cy="0"/>
        </a:xfrm>
      </p:grpSpPr>
      <p:sp>
        <p:nvSpPr>
          <p:cNvPr id="147" name="Google Shape;147;p2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8" name="Google Shape;148;p2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 name="Google Shape;21;p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22" name="Google Shape;22;p3"/>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23" name="Google Shape;23;p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24" name="Google Shape;24;p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25" name="Google Shape;25;p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3"/>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49" name="Shape 149"/>
        <p:cNvGrpSpPr/>
        <p:nvPr/>
      </p:nvGrpSpPr>
      <p:grpSpPr>
        <a:xfrm>
          <a:off x="0" y="0"/>
          <a:ext cx="0" cy="0"/>
          <a:chOff x="0" y="0"/>
          <a:chExt cx="0" cy="0"/>
        </a:xfrm>
      </p:grpSpPr>
      <p:sp>
        <p:nvSpPr>
          <p:cNvPr id="150" name="Google Shape;150;p21"/>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1" name="Google Shape;151;p2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152" name="Shape 152"/>
        <p:cNvGrpSpPr/>
        <p:nvPr/>
      </p:nvGrpSpPr>
      <p:grpSpPr>
        <a:xfrm>
          <a:off x="0" y="0"/>
          <a:ext cx="0" cy="0"/>
          <a:chOff x="0" y="0"/>
          <a:chExt cx="0" cy="0"/>
        </a:xfrm>
      </p:grpSpPr>
      <p:sp>
        <p:nvSpPr>
          <p:cNvPr id="153" name="Google Shape;153;p22"/>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4" name="Google Shape;154;p2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5" name="Google Shape;155;p22"/>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6" name="Shape 156"/>
        <p:cNvGrpSpPr/>
        <p:nvPr/>
      </p:nvGrpSpPr>
      <p:grpSpPr>
        <a:xfrm>
          <a:off x="0" y="0"/>
          <a:ext cx="0" cy="0"/>
          <a:chOff x="0" y="0"/>
          <a:chExt cx="0" cy="0"/>
        </a:xfrm>
      </p:grpSpPr>
      <p:sp>
        <p:nvSpPr>
          <p:cNvPr id="157" name="Google Shape;157;p2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8" name="Google Shape;158;p23"/>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3"/>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7" name="Shape 167"/>
        <p:cNvGrpSpPr/>
        <p:nvPr/>
      </p:nvGrpSpPr>
      <p:grpSpPr>
        <a:xfrm>
          <a:off x="0" y="0"/>
          <a:ext cx="0" cy="0"/>
          <a:chOff x="0" y="0"/>
          <a:chExt cx="0" cy="0"/>
        </a:xfrm>
      </p:grpSpPr>
      <p:sp>
        <p:nvSpPr>
          <p:cNvPr id="168" name="Google Shape;168;p24"/>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70" name="Google Shape;170;p24"/>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171" name="Google Shape;171;p24"/>
          <p:cNvCxnSpPr>
            <a:stCxn id="170"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172" name="Google Shape;172;p24"/>
          <p:cNvCxnSpPr>
            <a:stCxn id="168"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24"/>
          <p:cNvCxnSpPr>
            <a:stCxn id="169"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174" name="Google Shape;174;p24"/>
          <p:cNvCxnSpPr>
            <a:stCxn id="170"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4"/>
          <p:cNvCxnSpPr>
            <a:stCxn id="169"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176" name="Google Shape;176;p24"/>
          <p:cNvCxnSpPr>
            <a:stCxn id="168"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177" name="Google Shape;177;p2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8" name="Google Shape;178;p24"/>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24"/>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87" name="Shape 187"/>
        <p:cNvGrpSpPr/>
        <p:nvPr/>
      </p:nvGrpSpPr>
      <p:grpSpPr>
        <a:xfrm>
          <a:off x="0" y="0"/>
          <a:ext cx="0" cy="0"/>
          <a:chOff x="0" y="0"/>
          <a:chExt cx="0" cy="0"/>
        </a:xfrm>
      </p:grpSpPr>
      <p:sp>
        <p:nvSpPr>
          <p:cNvPr id="188" name="Google Shape;188;p2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9" name="Google Shape;189;p25"/>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25"/>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195" name="Google Shape;195;p25"/>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25"/>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00" name="Google Shape;200;p25"/>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25"/>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25"/>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03" name="Google Shape;203;p25"/>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04" name="Shape 204"/>
        <p:cNvGrpSpPr/>
        <p:nvPr/>
      </p:nvGrpSpPr>
      <p:grpSpPr>
        <a:xfrm>
          <a:off x="0" y="0"/>
          <a:ext cx="0" cy="0"/>
          <a:chOff x="0" y="0"/>
          <a:chExt cx="0" cy="0"/>
        </a:xfrm>
      </p:grpSpPr>
      <p:sp>
        <p:nvSpPr>
          <p:cNvPr id="205" name="Google Shape;205;p2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6" name="Google Shape;206;p26"/>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26"/>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212" name="Google Shape;212;p26"/>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5" name="Shape 215"/>
        <p:cNvGrpSpPr/>
        <p:nvPr/>
      </p:nvGrpSpPr>
      <p:grpSpPr>
        <a:xfrm>
          <a:off x="0" y="0"/>
          <a:ext cx="0" cy="0"/>
          <a:chOff x="0" y="0"/>
          <a:chExt cx="0" cy="0"/>
        </a:xfrm>
      </p:grpSpPr>
      <p:sp>
        <p:nvSpPr>
          <p:cNvPr id="216" name="Google Shape;216;p27"/>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17" name="Google Shape;217;p27"/>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18" name="Google Shape;218;p27"/>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219" name="Google Shape;219;p27"/>
          <p:cNvCxnSpPr>
            <a:stCxn id="218" idx="2"/>
          </p:cNvCxnSpPr>
          <p:nvPr/>
        </p:nvCxnSpPr>
        <p:spPr>
          <a:xfrm rot="10800000">
            <a:off x="79917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7"/>
          <p:cNvCxnSpPr>
            <a:stCxn id="216" idx="2"/>
          </p:cNvCxnSpPr>
          <p:nvPr/>
        </p:nvCxnSpPr>
        <p:spPr>
          <a:xfrm rot="10800000">
            <a:off x="77720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7"/>
          <p:cNvCxnSpPr>
            <a:stCxn id="217"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7"/>
          <p:cNvCxnSpPr>
            <a:stCxn id="218" idx="0"/>
          </p:cNvCxnSpPr>
          <p:nvPr/>
        </p:nvCxnSpPr>
        <p:spPr>
          <a:xfrm>
            <a:off x="820622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7"/>
          <p:cNvCxnSpPr>
            <a:stCxn id="217"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7"/>
          <p:cNvCxnSpPr>
            <a:stCxn id="216" idx="0"/>
          </p:cNvCxnSpPr>
          <p:nvPr/>
        </p:nvCxnSpPr>
        <p:spPr>
          <a:xfrm>
            <a:off x="809660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7"/>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6" name="Google Shape;226;p27"/>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27"/>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7"/>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7"/>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35" name="Shape 235"/>
        <p:cNvGrpSpPr/>
        <p:nvPr/>
      </p:nvGrpSpPr>
      <p:grpSpPr>
        <a:xfrm>
          <a:off x="0" y="0"/>
          <a:ext cx="0" cy="0"/>
          <a:chOff x="0" y="0"/>
          <a:chExt cx="0" cy="0"/>
        </a:xfrm>
      </p:grpSpPr>
      <p:sp>
        <p:nvSpPr>
          <p:cNvPr id="236" name="Google Shape;236;p28"/>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7" name="Google Shape;237;p28"/>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0" name="Google Shape;240;p28"/>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8"/>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243" name="Google Shape;243;p28"/>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8"/>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8"/>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8"/>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 name="Google Shape;247;p28"/>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28"/>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8"/>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28"/>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28"/>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52" name="Shape 252"/>
        <p:cNvGrpSpPr/>
        <p:nvPr/>
      </p:nvGrpSpPr>
      <p:grpSpPr>
        <a:xfrm>
          <a:off x="0" y="0"/>
          <a:ext cx="0" cy="0"/>
          <a:chOff x="0" y="0"/>
          <a:chExt cx="0" cy="0"/>
        </a:xfrm>
      </p:grpSpPr>
      <p:pic>
        <p:nvPicPr>
          <p:cNvPr id="253" name="Google Shape;253;p29"/>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254" name="Google Shape;254;p2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55" name="Shape 255"/>
        <p:cNvGrpSpPr/>
        <p:nvPr/>
      </p:nvGrpSpPr>
      <p:grpSpPr>
        <a:xfrm>
          <a:off x="0" y="0"/>
          <a:ext cx="0" cy="0"/>
          <a:chOff x="0" y="0"/>
          <a:chExt cx="0" cy="0"/>
        </a:xfrm>
      </p:grpSpPr>
      <p:pic>
        <p:nvPicPr>
          <p:cNvPr id="256" name="Google Shape;256;p30"/>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257" name="Google Shape;257;p3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27" name="Shape 27"/>
        <p:cNvGrpSpPr/>
        <p:nvPr/>
      </p:nvGrpSpPr>
      <p:grpSpPr>
        <a:xfrm>
          <a:off x="0" y="0"/>
          <a:ext cx="0" cy="0"/>
          <a:chOff x="0" y="0"/>
          <a:chExt cx="0" cy="0"/>
        </a:xfrm>
      </p:grpSpPr>
      <p:sp>
        <p:nvSpPr>
          <p:cNvPr id="28" name="Google Shape;28;p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 name="Google Shape;29;p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0" name="Google Shape;30;p4"/>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1" name="Google Shape;31;p4"/>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2" name="Google Shape;32;p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3" name="Google Shape;33;p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8" name="Shape 258"/>
        <p:cNvGrpSpPr/>
        <p:nvPr/>
      </p:nvGrpSpPr>
      <p:grpSpPr>
        <a:xfrm>
          <a:off x="0" y="0"/>
          <a:ext cx="0" cy="0"/>
          <a:chOff x="0" y="0"/>
          <a:chExt cx="0" cy="0"/>
        </a:xfrm>
      </p:grpSpPr>
      <p:sp>
        <p:nvSpPr>
          <p:cNvPr id="259" name="Google Shape;259;p3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Content E - Power Statement 1">
    <p:spTree>
      <p:nvGrpSpPr>
        <p:cNvPr id="260" name="Shape 260"/>
        <p:cNvGrpSpPr/>
        <p:nvPr/>
      </p:nvGrpSpPr>
      <p:grpSpPr>
        <a:xfrm>
          <a:off x="0" y="0"/>
          <a:ext cx="0" cy="0"/>
          <a:chOff x="0" y="0"/>
          <a:chExt cx="0" cy="0"/>
        </a:xfrm>
      </p:grpSpPr>
      <p:sp>
        <p:nvSpPr>
          <p:cNvPr id="261" name="Google Shape;261;p32"/>
          <p:cNvSpPr txBox="1"/>
          <p:nvPr>
            <p:ph type="title"/>
          </p:nvPr>
        </p:nvSpPr>
        <p:spPr>
          <a:xfrm>
            <a:off x="1257309" y="401719"/>
            <a:ext cx="66297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62" name="Google Shape;262;p32"/>
          <p:cNvSpPr txBox="1"/>
          <p:nvPr>
            <p:ph idx="12" type="sldNum"/>
          </p:nvPr>
        </p:nvSpPr>
        <p:spPr>
          <a:xfrm>
            <a:off x="8151970" y="4763725"/>
            <a:ext cx="5001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_1">
    <p:bg>
      <p:bgPr>
        <a:solidFill>
          <a:schemeClr val="lt1"/>
        </a:solidFill>
      </p:bgPr>
    </p:bg>
    <p:spTree>
      <p:nvGrpSpPr>
        <p:cNvPr id="263" name="Shape 263"/>
        <p:cNvGrpSpPr/>
        <p:nvPr/>
      </p:nvGrpSpPr>
      <p:grpSpPr>
        <a:xfrm>
          <a:off x="0" y="0"/>
          <a:ext cx="0" cy="0"/>
          <a:chOff x="0" y="0"/>
          <a:chExt cx="0" cy="0"/>
        </a:xfrm>
      </p:grpSpPr>
      <p:sp>
        <p:nvSpPr>
          <p:cNvPr id="264" name="Google Shape;264;p3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32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265" name="Google Shape;265;p33"/>
          <p:cNvSpPr txBox="1"/>
          <p:nvPr>
            <p:ph idx="1" type="body"/>
          </p:nvPr>
        </p:nvSpPr>
        <p:spPr>
          <a:xfrm>
            <a:off x="562074" y="1000539"/>
            <a:ext cx="8006100" cy="3603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20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6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1200" u="none" cap="none" strike="noStrike">
                <a:solidFill>
                  <a:schemeClr val="dk1"/>
                </a:solidFill>
                <a:latin typeface="DM Sans"/>
                <a:ea typeface="DM Sans"/>
                <a:cs typeface="DM Sans"/>
                <a:sym typeface="DM Sans"/>
              </a:defRPr>
            </a:lvl9pPr>
          </a:lstStyle>
          <a:p/>
        </p:txBody>
      </p:sp>
      <p:sp>
        <p:nvSpPr>
          <p:cNvPr id="266" name="Google Shape;266;p33"/>
          <p:cNvSpPr txBox="1"/>
          <p:nvPr>
            <p:ph idx="12" type="sldNum"/>
          </p:nvPr>
        </p:nvSpPr>
        <p:spPr>
          <a:xfrm>
            <a:off x="8151887" y="4763726"/>
            <a:ext cx="500100" cy="3936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4 Content D - Card Right">
    <p:spTree>
      <p:nvGrpSpPr>
        <p:cNvPr id="267" name="Shape 267"/>
        <p:cNvGrpSpPr/>
        <p:nvPr/>
      </p:nvGrpSpPr>
      <p:grpSpPr>
        <a:xfrm>
          <a:off x="0" y="0"/>
          <a:ext cx="0" cy="0"/>
          <a:chOff x="0" y="0"/>
          <a:chExt cx="0" cy="0"/>
        </a:xfrm>
      </p:grpSpPr>
      <p:sp>
        <p:nvSpPr>
          <p:cNvPr id="268" name="Google Shape;268;p3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69" name="Google Shape;269;p34"/>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0" name="Google Shape;270;p34"/>
          <p:cNvSpPr txBox="1"/>
          <p:nvPr>
            <p:ph idx="2" type="body"/>
          </p:nvPr>
        </p:nvSpPr>
        <p:spPr>
          <a:xfrm>
            <a:off x="4624748" y="1491625"/>
            <a:ext cx="39342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271" name="Google Shape;271;p34"/>
          <p:cNvSpPr txBox="1"/>
          <p:nvPr>
            <p:ph idx="3"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800"/>
              <a:buNone/>
              <a:defRPr sz="1800"/>
            </a:lvl2pPr>
            <a:lvl3pPr lvl="2" rtl="0" algn="l">
              <a:lnSpc>
                <a:spcPct val="90000"/>
              </a:lnSpc>
              <a:spcBef>
                <a:spcPts val="400"/>
              </a:spcBef>
              <a:spcAft>
                <a:spcPts val="0"/>
              </a:spcAft>
              <a:buSzPts val="1800"/>
              <a:buNone/>
              <a:defRPr sz="1800"/>
            </a:lvl3pPr>
            <a:lvl4pPr lvl="3" rtl="0" algn="l">
              <a:lnSpc>
                <a:spcPct val="90000"/>
              </a:lnSpc>
              <a:spcBef>
                <a:spcPts val="400"/>
              </a:spcBef>
              <a:spcAft>
                <a:spcPts val="0"/>
              </a:spcAft>
              <a:buSzPts val="1800"/>
              <a:buNone/>
              <a:defRPr sz="1800"/>
            </a:lvl4pPr>
            <a:lvl5pPr lvl="4" rtl="0" algn="l">
              <a:lnSpc>
                <a:spcPct val="90000"/>
              </a:lnSpc>
              <a:spcBef>
                <a:spcPts val="400"/>
              </a:spcBef>
              <a:spcAft>
                <a:spcPts val="0"/>
              </a:spcAft>
              <a:buSzPts val="1800"/>
              <a:buNone/>
              <a:defRPr sz="1800"/>
            </a:lvl5pPr>
            <a:lvl6pPr lvl="5" rtl="0" algn="l">
              <a:lnSpc>
                <a:spcPct val="90000"/>
              </a:lnSpc>
              <a:spcBef>
                <a:spcPts val="400"/>
              </a:spcBef>
              <a:spcAft>
                <a:spcPts val="0"/>
              </a:spcAft>
              <a:buSzPts val="1800"/>
              <a:buNone/>
              <a:defRPr sz="1800"/>
            </a:lvl6pPr>
            <a:lvl7pPr lvl="6" rtl="0" algn="l">
              <a:lnSpc>
                <a:spcPct val="90000"/>
              </a:lnSpc>
              <a:spcBef>
                <a:spcPts val="400"/>
              </a:spcBef>
              <a:spcAft>
                <a:spcPts val="0"/>
              </a:spcAft>
              <a:buSzPts val="1800"/>
              <a:buNone/>
              <a:defRPr sz="1800"/>
            </a:lvl7pPr>
            <a:lvl8pPr lvl="7" rtl="0" algn="l">
              <a:lnSpc>
                <a:spcPct val="90000"/>
              </a:lnSpc>
              <a:spcBef>
                <a:spcPts val="400"/>
              </a:spcBef>
              <a:spcAft>
                <a:spcPts val="0"/>
              </a:spcAft>
              <a:buSzPts val="1800"/>
              <a:buNone/>
              <a:defRPr sz="1800"/>
            </a:lvl8pPr>
            <a:lvl9pPr lvl="8" rtl="0" algn="l">
              <a:lnSpc>
                <a:spcPct val="90000"/>
              </a:lnSpc>
              <a:spcBef>
                <a:spcPts val="400"/>
              </a:spcBef>
              <a:spcAft>
                <a:spcPts val="0"/>
              </a:spcAft>
              <a:buSzPts val="1800"/>
              <a:buNone/>
              <a:defRPr sz="1800"/>
            </a:lvl9pPr>
          </a:lstStyle>
          <a:p/>
        </p:txBody>
      </p:sp>
      <p:sp>
        <p:nvSpPr>
          <p:cNvPr id="272" name="Google Shape;272;p34"/>
          <p:cNvSpPr txBox="1"/>
          <p:nvPr>
            <p:ph idx="12" type="sldNum"/>
          </p:nvPr>
        </p:nvSpPr>
        <p:spPr>
          <a:xfrm>
            <a:off x="8151970" y="4763725"/>
            <a:ext cx="5001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
    <p:spTree>
      <p:nvGrpSpPr>
        <p:cNvPr id="273" name="Shape 273"/>
        <p:cNvGrpSpPr/>
        <p:nvPr/>
      </p:nvGrpSpPr>
      <p:grpSpPr>
        <a:xfrm>
          <a:off x="0" y="0"/>
          <a:ext cx="0" cy="0"/>
          <a:chOff x="0" y="0"/>
          <a:chExt cx="0" cy="0"/>
        </a:xfrm>
      </p:grpSpPr>
      <p:sp>
        <p:nvSpPr>
          <p:cNvPr id="274" name="Google Shape;274;p3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75" name="Google Shape;275;p35"/>
          <p:cNvSpPr txBox="1"/>
          <p:nvPr>
            <p:ph idx="1" type="body"/>
          </p:nvPr>
        </p:nvSpPr>
        <p:spPr>
          <a:xfrm>
            <a:off x="571505"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6" name="Google Shape;276;p35"/>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277" name="Google Shape;277;p35"/>
          <p:cNvSpPr txBox="1"/>
          <p:nvPr>
            <p:ph idx="3" type="body"/>
          </p:nvPr>
        </p:nvSpPr>
        <p:spPr>
          <a:xfrm>
            <a:off x="3362735"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78" name="Google Shape;278;p35"/>
          <p:cNvSpPr txBox="1"/>
          <p:nvPr>
            <p:ph idx="4"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279" name="Google Shape;279;p35"/>
          <p:cNvSpPr txBox="1"/>
          <p:nvPr>
            <p:ph idx="5" type="subTitle"/>
          </p:nvPr>
        </p:nvSpPr>
        <p:spPr>
          <a:xfrm>
            <a:off x="3371885"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280" name="Google Shape;280;p35"/>
          <p:cNvSpPr txBox="1"/>
          <p:nvPr>
            <p:ph idx="6" type="body"/>
          </p:nvPr>
        </p:nvSpPr>
        <p:spPr>
          <a:xfrm>
            <a:off x="6127412"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281" name="Google Shape;281;p35"/>
          <p:cNvSpPr txBox="1"/>
          <p:nvPr>
            <p:ph idx="7"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282" name="Google Shape;282;p35"/>
          <p:cNvSpPr txBox="1"/>
          <p:nvPr>
            <p:ph idx="12" type="sldNum"/>
          </p:nvPr>
        </p:nvSpPr>
        <p:spPr>
          <a:xfrm>
            <a:off x="8151970" y="4763725"/>
            <a:ext cx="5001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283" name="Shape 283"/>
        <p:cNvGrpSpPr/>
        <p:nvPr/>
      </p:nvGrpSpPr>
      <p:grpSpPr>
        <a:xfrm>
          <a:off x="0" y="0"/>
          <a:ext cx="0" cy="0"/>
          <a:chOff x="0" y="0"/>
          <a:chExt cx="0" cy="0"/>
        </a:xfrm>
      </p:grpSpPr>
      <p:sp>
        <p:nvSpPr>
          <p:cNvPr id="284" name="Google Shape;284;p36"/>
          <p:cNvSpPr txBox="1"/>
          <p:nvPr>
            <p:ph idx="12" type="sldNum"/>
          </p:nvPr>
        </p:nvSpPr>
        <p:spPr>
          <a:xfrm>
            <a:off x="8151970" y="4763726"/>
            <a:ext cx="5001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285" name="Shape 285"/>
        <p:cNvGrpSpPr/>
        <p:nvPr/>
      </p:nvGrpSpPr>
      <p:grpSpPr>
        <a:xfrm>
          <a:off x="0" y="0"/>
          <a:ext cx="0" cy="0"/>
          <a:chOff x="0" y="0"/>
          <a:chExt cx="0" cy="0"/>
        </a:xfrm>
      </p:grpSpPr>
      <p:sp>
        <p:nvSpPr>
          <p:cNvPr id="286" name="Google Shape;286;p3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287" name="Shape 287"/>
        <p:cNvGrpSpPr/>
        <p:nvPr/>
      </p:nvGrpSpPr>
      <p:grpSpPr>
        <a:xfrm>
          <a:off x="0" y="0"/>
          <a:ext cx="0" cy="0"/>
          <a:chOff x="0" y="0"/>
          <a:chExt cx="0" cy="0"/>
        </a:xfrm>
      </p:grpSpPr>
      <p:pic>
        <p:nvPicPr>
          <p:cNvPr id="288" name="Google Shape;288;p38"/>
          <p:cNvPicPr preferRelativeResize="0"/>
          <p:nvPr/>
        </p:nvPicPr>
        <p:blipFill rotWithShape="1">
          <a:blip r:embed="rId2">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7 Content A - Basic_2">
    <p:bg>
      <p:bgPr>
        <a:solidFill>
          <a:schemeClr val="dk2"/>
        </a:solidFill>
      </p:bgPr>
    </p:bg>
    <p:spTree>
      <p:nvGrpSpPr>
        <p:cNvPr id="289" name="Shape 289"/>
        <p:cNvGrpSpPr/>
        <p:nvPr/>
      </p:nvGrpSpPr>
      <p:grpSpPr>
        <a:xfrm>
          <a:off x="0" y="0"/>
          <a:ext cx="0" cy="0"/>
          <a:chOff x="0" y="0"/>
          <a:chExt cx="0" cy="0"/>
        </a:xfrm>
      </p:grpSpPr>
      <p:sp>
        <p:nvSpPr>
          <p:cNvPr id="290" name="Google Shape;290;p39"/>
          <p:cNvSpPr txBox="1"/>
          <p:nvPr>
            <p:ph type="title"/>
          </p:nvPr>
        </p:nvSpPr>
        <p:spPr>
          <a:xfrm>
            <a:off x="562086"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3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400"/>
            </a:lvl2pPr>
            <a:lvl3pPr lvl="2" algn="l">
              <a:lnSpc>
                <a:spcPct val="100000"/>
              </a:lnSpc>
              <a:spcBef>
                <a:spcPts val="0"/>
              </a:spcBef>
              <a:spcAft>
                <a:spcPts val="0"/>
              </a:spcAft>
              <a:buSzPts val="1500"/>
              <a:buNone/>
              <a:defRPr sz="1400"/>
            </a:lvl3pPr>
            <a:lvl4pPr lvl="3" algn="l">
              <a:lnSpc>
                <a:spcPct val="100000"/>
              </a:lnSpc>
              <a:spcBef>
                <a:spcPts val="0"/>
              </a:spcBef>
              <a:spcAft>
                <a:spcPts val="0"/>
              </a:spcAft>
              <a:buSzPts val="1500"/>
              <a:buNone/>
              <a:defRPr sz="1400"/>
            </a:lvl4pPr>
            <a:lvl5pPr lvl="4" algn="l">
              <a:lnSpc>
                <a:spcPct val="100000"/>
              </a:lnSpc>
              <a:spcBef>
                <a:spcPts val="0"/>
              </a:spcBef>
              <a:spcAft>
                <a:spcPts val="0"/>
              </a:spcAft>
              <a:buSzPts val="1500"/>
              <a:buNone/>
              <a:defRPr sz="1400"/>
            </a:lvl5pPr>
            <a:lvl6pPr lvl="5" algn="l">
              <a:lnSpc>
                <a:spcPct val="100000"/>
              </a:lnSpc>
              <a:spcBef>
                <a:spcPts val="0"/>
              </a:spcBef>
              <a:spcAft>
                <a:spcPts val="0"/>
              </a:spcAft>
              <a:buSzPts val="1500"/>
              <a:buNone/>
              <a:defRPr sz="1400"/>
            </a:lvl6pPr>
            <a:lvl7pPr lvl="6" algn="l">
              <a:lnSpc>
                <a:spcPct val="100000"/>
              </a:lnSpc>
              <a:spcBef>
                <a:spcPts val="0"/>
              </a:spcBef>
              <a:spcAft>
                <a:spcPts val="0"/>
              </a:spcAft>
              <a:buSzPts val="1500"/>
              <a:buNone/>
              <a:defRPr sz="1400"/>
            </a:lvl7pPr>
            <a:lvl8pPr lvl="7" algn="l">
              <a:lnSpc>
                <a:spcPct val="100000"/>
              </a:lnSpc>
              <a:spcBef>
                <a:spcPts val="0"/>
              </a:spcBef>
              <a:spcAft>
                <a:spcPts val="0"/>
              </a:spcAft>
              <a:buSzPts val="1500"/>
              <a:buNone/>
              <a:defRPr sz="1400"/>
            </a:lvl8pPr>
            <a:lvl9pPr lvl="8" algn="l">
              <a:lnSpc>
                <a:spcPct val="100000"/>
              </a:lnSpc>
              <a:spcBef>
                <a:spcPts val="0"/>
              </a:spcBef>
              <a:spcAft>
                <a:spcPts val="0"/>
              </a:spcAft>
              <a:buSzPts val="1500"/>
              <a:buNone/>
              <a:defRPr sz="1400"/>
            </a:lvl9pPr>
          </a:lstStyle>
          <a:p/>
        </p:txBody>
      </p:sp>
      <p:sp>
        <p:nvSpPr>
          <p:cNvPr id="291" name="Google Shape;291;p39"/>
          <p:cNvSpPr txBox="1"/>
          <p:nvPr>
            <p:ph idx="1" type="subTitle"/>
          </p:nvPr>
        </p:nvSpPr>
        <p:spPr>
          <a:xfrm>
            <a:off x="562086" y="881027"/>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2400"/>
              <a:buFont typeface="DM Sans Medium"/>
              <a:buNone/>
              <a:defRPr sz="1800">
                <a:solidFill>
                  <a:schemeClr val="accent2"/>
                </a:solidFill>
                <a:latin typeface="DM Sans Medium"/>
                <a:ea typeface="DM Sans Medium"/>
                <a:cs typeface="DM Sans Medium"/>
                <a:sym typeface="DM Sans Medium"/>
              </a:defRPr>
            </a:lvl1pPr>
            <a:lvl2pPr lvl="1" algn="l">
              <a:lnSpc>
                <a:spcPct val="90000"/>
              </a:lnSpc>
              <a:spcBef>
                <a:spcPts val="400"/>
              </a:spcBef>
              <a:spcAft>
                <a:spcPts val="0"/>
              </a:spcAft>
              <a:buSzPts val="2000"/>
              <a:buNone/>
              <a:defRPr/>
            </a:lvl2pPr>
            <a:lvl3pPr lvl="2" algn="l">
              <a:lnSpc>
                <a:spcPct val="90000"/>
              </a:lnSpc>
              <a:spcBef>
                <a:spcPts val="400"/>
              </a:spcBef>
              <a:spcAft>
                <a:spcPts val="0"/>
              </a:spcAft>
              <a:buSzPts val="1600"/>
              <a:buNone/>
              <a:defRPr/>
            </a:lvl3pPr>
            <a:lvl4pPr lvl="3" algn="l">
              <a:lnSpc>
                <a:spcPct val="90000"/>
              </a:lnSpc>
              <a:spcBef>
                <a:spcPts val="400"/>
              </a:spcBef>
              <a:spcAft>
                <a:spcPts val="0"/>
              </a:spcAft>
              <a:buSzPts val="1600"/>
              <a:buNone/>
              <a:defRPr/>
            </a:lvl4pPr>
            <a:lvl5pPr lvl="4" algn="l">
              <a:lnSpc>
                <a:spcPct val="90000"/>
              </a:lnSpc>
              <a:spcBef>
                <a:spcPts val="400"/>
              </a:spcBef>
              <a:spcAft>
                <a:spcPts val="0"/>
              </a:spcAft>
              <a:buSzPts val="1600"/>
              <a:buNone/>
              <a:defRPr/>
            </a:lvl5pPr>
            <a:lvl6pPr lvl="5" algn="l">
              <a:lnSpc>
                <a:spcPct val="90000"/>
              </a:lnSpc>
              <a:spcBef>
                <a:spcPts val="400"/>
              </a:spcBef>
              <a:spcAft>
                <a:spcPts val="0"/>
              </a:spcAft>
              <a:buSzPts val="1600"/>
              <a:buNone/>
              <a:defRPr/>
            </a:lvl6pPr>
            <a:lvl7pPr lvl="6" algn="l">
              <a:lnSpc>
                <a:spcPct val="90000"/>
              </a:lnSpc>
              <a:spcBef>
                <a:spcPts val="400"/>
              </a:spcBef>
              <a:spcAft>
                <a:spcPts val="0"/>
              </a:spcAft>
              <a:buSzPts val="1600"/>
              <a:buNone/>
              <a:defRPr/>
            </a:lvl7pPr>
            <a:lvl8pPr lvl="7" algn="l">
              <a:lnSpc>
                <a:spcPct val="90000"/>
              </a:lnSpc>
              <a:spcBef>
                <a:spcPts val="400"/>
              </a:spcBef>
              <a:spcAft>
                <a:spcPts val="0"/>
              </a:spcAft>
              <a:buSzPts val="1600"/>
              <a:buNone/>
              <a:defRPr/>
            </a:lvl8pPr>
            <a:lvl9pPr lvl="8" algn="l">
              <a:lnSpc>
                <a:spcPct val="90000"/>
              </a:lnSpc>
              <a:spcBef>
                <a:spcPts val="400"/>
              </a:spcBef>
              <a:spcAft>
                <a:spcPts val="0"/>
              </a:spcAft>
              <a:buSzPts val="1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showMasterSp="0">
  <p:cSld name="Title Slide A - DAIWT Logo">
    <p:spTree>
      <p:nvGrpSpPr>
        <p:cNvPr id="298" name="Shape 298"/>
        <p:cNvGrpSpPr/>
        <p:nvPr/>
      </p:nvGrpSpPr>
      <p:grpSpPr>
        <a:xfrm>
          <a:off x="0" y="0"/>
          <a:ext cx="0" cy="0"/>
          <a:chOff x="0" y="0"/>
          <a:chExt cx="0" cy="0"/>
        </a:xfrm>
      </p:grpSpPr>
      <p:grpSp>
        <p:nvGrpSpPr>
          <p:cNvPr id="299" name="Google Shape;299;p41"/>
          <p:cNvGrpSpPr/>
          <p:nvPr/>
        </p:nvGrpSpPr>
        <p:grpSpPr>
          <a:xfrm>
            <a:off x="2970115" y="0"/>
            <a:ext cx="6173713" cy="5143499"/>
            <a:chOff x="3959097" y="0"/>
            <a:chExt cx="8229423" cy="6857999"/>
          </a:xfrm>
        </p:grpSpPr>
        <p:sp>
          <p:nvSpPr>
            <p:cNvPr id="300" name="Google Shape;300;p41"/>
            <p:cNvSpPr/>
            <p:nvPr/>
          </p:nvSpPr>
          <p:spPr>
            <a:xfrm>
              <a:off x="9926688" y="1850008"/>
              <a:ext cx="1784680" cy="1784680"/>
            </a:xfrm>
            <a:custGeom>
              <a:rect b="b" l="l" r="r" t="t"/>
              <a:pathLst>
                <a:path extrusionOk="0" h="1784680" w="1784680">
                  <a:moveTo>
                    <a:pt x="1784681" y="892340"/>
                  </a:moveTo>
                  <a:cubicBezTo>
                    <a:pt x="1784681" y="1385166"/>
                    <a:pt x="1385166" y="1784680"/>
                    <a:pt x="892340" y="1784680"/>
                  </a:cubicBezTo>
                  <a:cubicBezTo>
                    <a:pt x="399515" y="1784680"/>
                    <a:pt x="0" y="1385166"/>
                    <a:pt x="0" y="892340"/>
                  </a:cubicBezTo>
                  <a:cubicBezTo>
                    <a:pt x="0" y="399514"/>
                    <a:pt x="399515" y="0"/>
                    <a:pt x="892340" y="0"/>
                  </a:cubicBezTo>
                  <a:cubicBezTo>
                    <a:pt x="1385166" y="0"/>
                    <a:pt x="1784681" y="399514"/>
                    <a:pt x="1784681" y="892340"/>
                  </a:cubicBezTo>
                  <a:close/>
                </a:path>
              </a:pathLst>
            </a:custGeom>
            <a:solidFill>
              <a:srgbClr val="FF3621"/>
            </a:solidFill>
            <a:ln cap="flat" cmpd="sng" w="9525">
              <a:solidFill>
                <a:srgbClr val="FF38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1" name="Google Shape;301;p41"/>
            <p:cNvSpPr/>
            <p:nvPr/>
          </p:nvSpPr>
          <p:spPr>
            <a:xfrm>
              <a:off x="3959097" y="4114711"/>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F362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2" name="Google Shape;302;p41"/>
            <p:cNvSpPr/>
            <p:nvPr/>
          </p:nvSpPr>
          <p:spPr>
            <a:xfrm>
              <a:off x="6702387" y="1371714"/>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ABFB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3" name="Google Shape;303;p41"/>
            <p:cNvSpPr/>
            <p:nvPr/>
          </p:nvSpPr>
          <p:spPr>
            <a:xfrm>
              <a:off x="6702387" y="4114711"/>
              <a:ext cx="2743289" cy="2743288"/>
            </a:xfrm>
            <a:custGeom>
              <a:rect b="b" l="l" r="r" t="t"/>
              <a:pathLst>
                <a:path extrusionOk="0" h="2743288" w="2743289">
                  <a:moveTo>
                    <a:pt x="0" y="2743289"/>
                  </a:moveTo>
                  <a:lnTo>
                    <a:pt x="0" y="0"/>
                  </a:lnTo>
                  <a:lnTo>
                    <a:pt x="2743289" y="0"/>
                  </a:lnTo>
                  <a:lnTo>
                    <a:pt x="0" y="2743289"/>
                  </a:lnTo>
                  <a:close/>
                </a:path>
              </a:pathLst>
            </a:custGeom>
            <a:solidFill>
              <a:srgbClr val="801C1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4" name="Google Shape;304;p41"/>
            <p:cNvSpPr/>
            <p:nvPr/>
          </p:nvSpPr>
          <p:spPr>
            <a:xfrm>
              <a:off x="9445231" y="76"/>
              <a:ext cx="1371866" cy="1371866"/>
            </a:xfrm>
            <a:custGeom>
              <a:rect b="b" l="l" r="r" t="t"/>
              <a:pathLst>
                <a:path extrusionOk="0" h="1371866" w="1371866">
                  <a:moveTo>
                    <a:pt x="0" y="1371867"/>
                  </a:moveTo>
                  <a:lnTo>
                    <a:pt x="0" y="0"/>
                  </a:lnTo>
                  <a:lnTo>
                    <a:pt x="1371867" y="0"/>
                  </a:lnTo>
                  <a:lnTo>
                    <a:pt x="0" y="1371867"/>
                  </a:lnTo>
                  <a:close/>
                </a:path>
              </a:pathLst>
            </a:custGeom>
            <a:solidFill>
              <a:srgbClr val="F8DED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5" name="Google Shape;305;p41"/>
            <p:cNvSpPr/>
            <p:nvPr/>
          </p:nvSpPr>
          <p:spPr>
            <a:xfrm>
              <a:off x="10816805" y="0"/>
              <a:ext cx="1371714" cy="1371714"/>
            </a:xfrm>
            <a:custGeom>
              <a:rect b="b" l="l" r="r" t="t"/>
              <a:pathLst>
                <a:path extrusionOk="0" h="1371714" w="1371714">
                  <a:moveTo>
                    <a:pt x="1371715" y="1371714"/>
                  </a:moveTo>
                  <a:lnTo>
                    <a:pt x="1371715" y="0"/>
                  </a:lnTo>
                  <a:lnTo>
                    <a:pt x="0" y="0"/>
                  </a:lnTo>
                  <a:lnTo>
                    <a:pt x="1371715" y="1371714"/>
                  </a:lnTo>
                  <a:close/>
                </a:path>
              </a:pathLst>
            </a:custGeom>
            <a:solidFill>
              <a:srgbClr val="FABFB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6" name="Google Shape;306;p41"/>
            <p:cNvSpPr/>
            <p:nvPr/>
          </p:nvSpPr>
          <p:spPr>
            <a:xfrm>
              <a:off x="9445091" y="4114571"/>
              <a:ext cx="2743428" cy="2743428"/>
            </a:xfrm>
            <a:custGeom>
              <a:rect b="b" l="l" r="r" t="t"/>
              <a:pathLst>
                <a:path extrusionOk="0" h="2743428" w="2743428">
                  <a:moveTo>
                    <a:pt x="0" y="0"/>
                  </a:moveTo>
                  <a:cubicBezTo>
                    <a:pt x="0" y="0"/>
                    <a:pt x="2743429" y="0"/>
                    <a:pt x="2743429" y="0"/>
                  </a:cubicBezTo>
                  <a:cubicBezTo>
                    <a:pt x="2743429" y="0"/>
                    <a:pt x="2743429" y="2743429"/>
                    <a:pt x="2743429" y="2743429"/>
                  </a:cubicBezTo>
                  <a:cubicBezTo>
                    <a:pt x="1238428" y="2743429"/>
                    <a:pt x="0" y="1505001"/>
                    <a:pt x="0" y="0"/>
                  </a:cubicBezTo>
                </a:path>
              </a:pathLst>
            </a:custGeom>
            <a:solidFill>
              <a:srgbClr val="FABFB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7" name="Google Shape;307;p41"/>
            <p:cNvSpPr/>
            <p:nvPr/>
          </p:nvSpPr>
          <p:spPr>
            <a:xfrm>
              <a:off x="9445231" y="1371714"/>
              <a:ext cx="2743289" cy="2743288"/>
            </a:xfrm>
            <a:custGeom>
              <a:rect b="b" l="l" r="r" t="t"/>
              <a:pathLst>
                <a:path extrusionOk="0" h="2743288" w="2743289">
                  <a:moveTo>
                    <a:pt x="2743289" y="2743289"/>
                  </a:moveTo>
                  <a:lnTo>
                    <a:pt x="2743289" y="0"/>
                  </a:lnTo>
                  <a:lnTo>
                    <a:pt x="0" y="0"/>
                  </a:lnTo>
                  <a:lnTo>
                    <a:pt x="2743289" y="2743289"/>
                  </a:lnTo>
                  <a:close/>
                </a:path>
              </a:pathLst>
            </a:custGeom>
            <a:solidFill>
              <a:srgbClr val="FF362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8" name="Google Shape;308;p41"/>
            <p:cNvSpPr/>
            <p:nvPr/>
          </p:nvSpPr>
          <p:spPr>
            <a:xfrm>
              <a:off x="10189336" y="1850008"/>
              <a:ext cx="1522031" cy="1522031"/>
            </a:xfrm>
            <a:custGeom>
              <a:rect b="b" l="l" r="r" t="t"/>
              <a:pathLst>
                <a:path extrusionOk="0" h="1522031" w="1522031">
                  <a:moveTo>
                    <a:pt x="1522032" y="892340"/>
                  </a:moveTo>
                  <a:cubicBezTo>
                    <a:pt x="1522032" y="1137069"/>
                    <a:pt x="1421346" y="1360145"/>
                    <a:pt x="1259484" y="1522032"/>
                  </a:cubicBezTo>
                  <a:cubicBezTo>
                    <a:pt x="1259484" y="1522032"/>
                    <a:pt x="0" y="262547"/>
                    <a:pt x="0" y="262547"/>
                  </a:cubicBezTo>
                  <a:cubicBezTo>
                    <a:pt x="161887" y="100686"/>
                    <a:pt x="384949" y="0"/>
                    <a:pt x="629692" y="0"/>
                  </a:cubicBezTo>
                  <a:cubicBezTo>
                    <a:pt x="1119213" y="0"/>
                    <a:pt x="1522032" y="402819"/>
                    <a:pt x="1522032" y="892340"/>
                  </a:cubicBezTo>
                </a:path>
              </a:pathLst>
            </a:custGeom>
            <a:solidFill>
              <a:srgbClr val="801C1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09" name="Google Shape;309;p41"/>
          <p:cNvSpPr txBox="1"/>
          <p:nvPr>
            <p:ph type="ctrTitle"/>
          </p:nvPr>
        </p:nvSpPr>
        <p:spPr>
          <a:xfrm>
            <a:off x="571499" y="890231"/>
            <a:ext cx="462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0" name="Google Shape;310;p41"/>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311" name="Google Shape;311;p41"/>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312" name="Google Shape;312;p41"/>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13" name="Google Shape;313;p41"/>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©2023 Databricks Inc. — All rights reserved</a:t>
            </a:r>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4" name="Shape 34"/>
        <p:cNvGrpSpPr/>
        <p:nvPr/>
      </p:nvGrpSpPr>
      <p:grpSpPr>
        <a:xfrm>
          <a:off x="0" y="0"/>
          <a:ext cx="0" cy="0"/>
          <a:chOff x="0" y="0"/>
          <a:chExt cx="0" cy="0"/>
        </a:xfrm>
      </p:grpSpPr>
      <p:sp>
        <p:nvSpPr>
          <p:cNvPr id="35" name="Google Shape;35;p5"/>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 name="Google Shape;36;p5"/>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7" name="Google Shape;37;p5"/>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8" name="Google Shape;38;p5"/>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9" name="Google Shape;39;p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0" name="Google Shape;40;p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14" name="Shape 314"/>
        <p:cNvGrpSpPr/>
        <p:nvPr/>
      </p:nvGrpSpPr>
      <p:grpSpPr>
        <a:xfrm>
          <a:off x="0" y="0"/>
          <a:ext cx="0" cy="0"/>
          <a:chOff x="0" y="0"/>
          <a:chExt cx="0" cy="0"/>
        </a:xfrm>
      </p:grpSpPr>
      <p:sp>
        <p:nvSpPr>
          <p:cNvPr id="315" name="Google Shape;315;p4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16" name="Google Shape;316;p42"/>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7" name="Google Shape;317;p42"/>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18" name="Google Shape;318;p42"/>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9" name="Google Shape;319;p42"/>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0" name="Google Shape;320;p42"/>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1" name="Google Shape;321;p42"/>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322" name="Google Shape;322;p42"/>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3" name="Google Shape;323;p42"/>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4" name="Google Shape;324;p42"/>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325" name="Shape 325"/>
        <p:cNvGrpSpPr/>
        <p:nvPr/>
      </p:nvGrpSpPr>
      <p:grpSpPr>
        <a:xfrm>
          <a:off x="0" y="0"/>
          <a:ext cx="0" cy="0"/>
          <a:chOff x="0" y="0"/>
          <a:chExt cx="0" cy="0"/>
        </a:xfrm>
      </p:grpSpPr>
      <p:sp>
        <p:nvSpPr>
          <p:cNvPr id="326" name="Google Shape;326;p4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27" name="Google Shape;327;p4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28" name="Google Shape;328;p4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29" name="Google Shape;329;p43"/>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1_9 Content B - 2 Column">
    <p:spTree>
      <p:nvGrpSpPr>
        <p:cNvPr id="330" name="Shape 330"/>
        <p:cNvGrpSpPr/>
        <p:nvPr/>
      </p:nvGrpSpPr>
      <p:grpSpPr>
        <a:xfrm>
          <a:off x="0" y="0"/>
          <a:ext cx="0" cy="0"/>
          <a:chOff x="0" y="0"/>
          <a:chExt cx="0" cy="0"/>
        </a:xfrm>
      </p:grpSpPr>
      <p:sp>
        <p:nvSpPr>
          <p:cNvPr id="331" name="Google Shape;331;p4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cxnSp>
        <p:nvCxnSpPr>
          <p:cNvPr id="332" name="Google Shape;332;p44"/>
          <p:cNvCxnSpPr/>
          <p:nvPr/>
        </p:nvCxnSpPr>
        <p:spPr>
          <a:xfrm>
            <a:off x="4575110"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33" name="Google Shape;333;p44"/>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34" name="Google Shape;334;p44"/>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35" name="Google Shape;335;p44"/>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36" name="Google Shape;336;p44"/>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337" name="Google Shape;337;p4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8" name="Google Shape;338;p44"/>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_10 Content B - 2 Column w/ Icon Spot">
    <p:spTree>
      <p:nvGrpSpPr>
        <p:cNvPr id="339" name="Shape 339"/>
        <p:cNvGrpSpPr/>
        <p:nvPr/>
      </p:nvGrpSpPr>
      <p:grpSpPr>
        <a:xfrm>
          <a:off x="0" y="0"/>
          <a:ext cx="0" cy="0"/>
          <a:chOff x="0" y="0"/>
          <a:chExt cx="0" cy="0"/>
        </a:xfrm>
      </p:grpSpPr>
      <p:sp>
        <p:nvSpPr>
          <p:cNvPr id="340" name="Google Shape;340;p4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41" name="Google Shape;341;p45"/>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2" name="Google Shape;342;p45"/>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43" name="Google Shape;343;p45"/>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344" name="Google Shape;344;p45"/>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345" name="Google Shape;345;p45"/>
          <p:cNvCxnSpPr/>
          <p:nvPr/>
        </p:nvCxnSpPr>
        <p:spPr>
          <a:xfrm>
            <a:off x="457513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46" name="Google Shape;346;p4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47" name="Google Shape;347;p45"/>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_11 Content C - 3 Column">
    <p:spTree>
      <p:nvGrpSpPr>
        <p:cNvPr id="348" name="Shape 348"/>
        <p:cNvGrpSpPr/>
        <p:nvPr/>
      </p:nvGrpSpPr>
      <p:grpSpPr>
        <a:xfrm>
          <a:off x="0" y="0"/>
          <a:ext cx="0" cy="0"/>
          <a:chOff x="0" y="0"/>
          <a:chExt cx="0" cy="0"/>
        </a:xfrm>
      </p:grpSpPr>
      <p:sp>
        <p:nvSpPr>
          <p:cNvPr id="349" name="Google Shape;349;p4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cxnSp>
        <p:nvCxnSpPr>
          <p:cNvPr id="350" name="Google Shape;350;p46"/>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51" name="Google Shape;351;p46"/>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52" name="Google Shape;352;p46"/>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3" name="Google Shape;353;p46"/>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4" name="Google Shape;354;p46"/>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55" name="Google Shape;355;p46"/>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56" name="Google Shape;356;p46"/>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57" name="Google Shape;357;p46"/>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58" name="Google Shape;358;p4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46"/>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_12 Content C - 3 Column w/ Icon Spot">
    <p:spTree>
      <p:nvGrpSpPr>
        <p:cNvPr id="360" name="Shape 360"/>
        <p:cNvGrpSpPr/>
        <p:nvPr/>
      </p:nvGrpSpPr>
      <p:grpSpPr>
        <a:xfrm>
          <a:off x="0" y="0"/>
          <a:ext cx="0" cy="0"/>
          <a:chOff x="0" y="0"/>
          <a:chExt cx="0" cy="0"/>
        </a:xfrm>
      </p:grpSpPr>
      <p:sp>
        <p:nvSpPr>
          <p:cNvPr id="361" name="Google Shape;361;p4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62" name="Google Shape;362;p47"/>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63" name="Google Shape;363;p47"/>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64" name="Google Shape;364;p47"/>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65" name="Google Shape;365;p47"/>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66" name="Google Shape;366;p47"/>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67" name="Google Shape;367;p47"/>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368" name="Google Shape;368;p47"/>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369" name="Google Shape;369;p47"/>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70" name="Google Shape;370;p4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47"/>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1_Content E - Power Statement 1">
    <p:spTree>
      <p:nvGrpSpPr>
        <p:cNvPr id="372" name="Shape 372"/>
        <p:cNvGrpSpPr/>
        <p:nvPr/>
      </p:nvGrpSpPr>
      <p:grpSpPr>
        <a:xfrm>
          <a:off x="0" y="0"/>
          <a:ext cx="0" cy="0"/>
          <a:chOff x="0" y="0"/>
          <a:chExt cx="0" cy="0"/>
        </a:xfrm>
      </p:grpSpPr>
      <p:sp>
        <p:nvSpPr>
          <p:cNvPr id="373" name="Google Shape;373;p48"/>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4" name="Google Shape;374;p4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375" name="Shape 375"/>
        <p:cNvGrpSpPr/>
        <p:nvPr/>
      </p:nvGrpSpPr>
      <p:grpSpPr>
        <a:xfrm>
          <a:off x="0" y="0"/>
          <a:ext cx="0" cy="0"/>
          <a:chOff x="0" y="0"/>
          <a:chExt cx="0" cy="0"/>
        </a:xfrm>
      </p:grpSpPr>
      <p:sp>
        <p:nvSpPr>
          <p:cNvPr id="376" name="Google Shape;376;p49"/>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77" name="Google Shape;377;p49"/>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8" name="Google Shape;378;p49"/>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79" name="Google Shape;379;p49"/>
          <p:cNvSpPr/>
          <p:nvPr/>
        </p:nvSpPr>
        <p:spPr>
          <a:xfrm>
            <a:off x="7655825" y="0"/>
            <a:ext cx="1492200" cy="1492200"/>
          </a:xfrm>
          <a:prstGeom prst="ellips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0" name="Google Shape;380;p49"/>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1" name="Google Shape;381;p49"/>
          <p:cNvSpPr/>
          <p:nvPr/>
        </p:nvSpPr>
        <p:spPr>
          <a:xfrm>
            <a:off x="8421200" y="2462400"/>
            <a:ext cx="731700" cy="731700"/>
          </a:xfrm>
          <a:prstGeom prst="rect">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2" name="Google Shape;382;p49"/>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3" name="Google Shape;383;p49"/>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4" name="Google Shape;384;p49"/>
          <p:cNvSpPr/>
          <p:nvPr/>
        </p:nvSpPr>
        <p:spPr>
          <a:xfrm>
            <a:off x="6653325" y="4325400"/>
            <a:ext cx="360900" cy="360900"/>
          </a:xfrm>
          <a:prstGeom prst="ellipse">
            <a:avLst/>
          </a:prstGeom>
          <a:solidFill>
            <a:srgbClr val="FF69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5" name="Google Shape;385;p49"/>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_13 Content C - 3 Column Cards">
    <p:spTree>
      <p:nvGrpSpPr>
        <p:cNvPr id="386" name="Shape 386"/>
        <p:cNvGrpSpPr/>
        <p:nvPr/>
      </p:nvGrpSpPr>
      <p:grpSpPr>
        <a:xfrm>
          <a:off x="0" y="0"/>
          <a:ext cx="0" cy="0"/>
          <a:chOff x="0" y="0"/>
          <a:chExt cx="0" cy="0"/>
        </a:xfrm>
      </p:grpSpPr>
      <p:sp>
        <p:nvSpPr>
          <p:cNvPr id="387" name="Google Shape;387;p50"/>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8" name="Google Shape;388;p50"/>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9" name="Google Shape;389;p50"/>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0" name="Google Shape;390;p5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91" name="Google Shape;391;p50"/>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2" name="Google Shape;392;p50"/>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3" name="Google Shape;393;p50"/>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394" name="Google Shape;394;p50"/>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95" name="Google Shape;395;p50"/>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96" name="Google Shape;396;p50"/>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397" name="Google Shape;397;p5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98" name="Google Shape;398;p50"/>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_14 Content D - Card Right">
    <p:spTree>
      <p:nvGrpSpPr>
        <p:cNvPr id="399" name="Shape 399"/>
        <p:cNvGrpSpPr/>
        <p:nvPr/>
      </p:nvGrpSpPr>
      <p:grpSpPr>
        <a:xfrm>
          <a:off x="0" y="0"/>
          <a:ext cx="0" cy="0"/>
          <a:chOff x="0" y="0"/>
          <a:chExt cx="0" cy="0"/>
        </a:xfrm>
      </p:grpSpPr>
      <p:sp>
        <p:nvSpPr>
          <p:cNvPr id="400" name="Google Shape;400;p5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1" name="Google Shape;401;p51"/>
          <p:cNvSpPr/>
          <p:nvPr/>
        </p:nvSpPr>
        <p:spPr>
          <a:xfrm>
            <a:off x="4519347" y="1369225"/>
            <a:ext cx="4167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2" name="Google Shape;402;p51"/>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3" name="Google Shape;403;p51"/>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4" name="Google Shape;404;p5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1"/>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1" name="Shape 41"/>
        <p:cNvGrpSpPr/>
        <p:nvPr/>
      </p:nvGrpSpPr>
      <p:grpSpPr>
        <a:xfrm>
          <a:off x="0" y="0"/>
          <a:ext cx="0" cy="0"/>
          <a:chOff x="0" y="0"/>
          <a:chExt cx="0" cy="0"/>
        </a:xfrm>
      </p:grpSpPr>
      <p:sp>
        <p:nvSpPr>
          <p:cNvPr id="42" name="Google Shape;42;p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3" name="Google Shape;43;p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4" name="Google Shape;44;p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5" name="Google Shape;45;p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1">
  <p:cSld name="1_15 Content D - Card Left">
    <p:spTree>
      <p:nvGrpSpPr>
        <p:cNvPr id="406" name="Shape 406"/>
        <p:cNvGrpSpPr/>
        <p:nvPr/>
      </p:nvGrpSpPr>
      <p:grpSpPr>
        <a:xfrm>
          <a:off x="0" y="0"/>
          <a:ext cx="0" cy="0"/>
          <a:chOff x="0" y="0"/>
          <a:chExt cx="0" cy="0"/>
        </a:xfrm>
      </p:grpSpPr>
      <p:sp>
        <p:nvSpPr>
          <p:cNvPr id="407" name="Google Shape;407;p5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08" name="Google Shape;408;p52"/>
          <p:cNvSpPr/>
          <p:nvPr/>
        </p:nvSpPr>
        <p:spPr>
          <a:xfrm>
            <a:off x="457204" y="1369225"/>
            <a:ext cx="4167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9" name="Google Shape;409;p52"/>
          <p:cNvSpPr txBox="1"/>
          <p:nvPr>
            <p:ph idx="1" type="body"/>
          </p:nvPr>
        </p:nvSpPr>
        <p:spPr>
          <a:xfrm>
            <a:off x="5305705"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0" name="Google Shape;410;p52"/>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11" name="Google Shape;411;p5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2" name="Google Shape;412;p52"/>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1">
  <p:cSld name="1_16 Content D - Card Large">
    <p:spTree>
      <p:nvGrpSpPr>
        <p:cNvPr id="413" name="Shape 413"/>
        <p:cNvGrpSpPr/>
        <p:nvPr/>
      </p:nvGrpSpPr>
      <p:grpSpPr>
        <a:xfrm>
          <a:off x="0" y="0"/>
          <a:ext cx="0" cy="0"/>
          <a:chOff x="0" y="0"/>
          <a:chExt cx="0" cy="0"/>
        </a:xfrm>
      </p:grpSpPr>
      <p:sp>
        <p:nvSpPr>
          <p:cNvPr id="414" name="Google Shape;414;p53"/>
          <p:cNvSpPr/>
          <p:nvPr/>
        </p:nvSpPr>
        <p:spPr>
          <a:xfrm>
            <a:off x="457204" y="1369225"/>
            <a:ext cx="8229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5" name="Google Shape;415;p5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16" name="Google Shape;416;p53"/>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17" name="Google Shape;417;p5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53"/>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19" name="Shape 419"/>
        <p:cNvGrpSpPr/>
        <p:nvPr/>
      </p:nvGrpSpPr>
      <p:grpSpPr>
        <a:xfrm>
          <a:off x="0" y="0"/>
          <a:ext cx="0" cy="0"/>
          <a:chOff x="0" y="0"/>
          <a:chExt cx="0" cy="0"/>
        </a:xfrm>
      </p:grpSpPr>
      <p:sp>
        <p:nvSpPr>
          <p:cNvPr id="420" name="Google Shape;420;p54"/>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1" name="Google Shape;421;p54"/>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22" name="Shape 422"/>
        <p:cNvGrpSpPr/>
        <p:nvPr/>
      </p:nvGrpSpPr>
      <p:grpSpPr>
        <a:xfrm>
          <a:off x="0" y="0"/>
          <a:ext cx="0" cy="0"/>
          <a:chOff x="0" y="0"/>
          <a:chExt cx="0" cy="0"/>
        </a:xfrm>
      </p:grpSpPr>
      <p:sp>
        <p:nvSpPr>
          <p:cNvPr id="423" name="Google Shape;423;p55"/>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24" name="Google Shape;424;p55"/>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rgbClr val="FF3621"/>
        </a:solidFill>
      </p:bgPr>
    </p:bg>
    <p:spTree>
      <p:nvGrpSpPr>
        <p:cNvPr id="425" name="Shape 425"/>
        <p:cNvGrpSpPr/>
        <p:nvPr/>
      </p:nvGrpSpPr>
      <p:grpSpPr>
        <a:xfrm>
          <a:off x="0" y="0"/>
          <a:ext cx="0" cy="0"/>
          <a:chOff x="0" y="0"/>
          <a:chExt cx="0" cy="0"/>
        </a:xfrm>
      </p:grpSpPr>
      <p:sp>
        <p:nvSpPr>
          <p:cNvPr id="426" name="Google Shape;426;p56"/>
          <p:cNvSpPr txBox="1"/>
          <p:nvPr>
            <p:ph type="title"/>
          </p:nvPr>
        </p:nvSpPr>
        <p:spPr>
          <a:xfrm>
            <a:off x="1257296" y="401719"/>
            <a:ext cx="6629400" cy="4284600"/>
          </a:xfrm>
          <a:prstGeom prst="rect">
            <a:avLst/>
          </a:prstGeom>
          <a:noFill/>
          <a:ln>
            <a:noFill/>
          </a:ln>
          <a:effectLst>
            <a:outerShdw blurRad="28575" rotWithShape="0" algn="bl">
              <a:schemeClr val="accent1">
                <a:alpha val="24710"/>
              </a:scheme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27" name="Google Shape;427;p56"/>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28" name="Google Shape;428;p56"/>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©2022 Databricks Inc. — All rights reserved</a:t>
            </a:r>
            <a:endParaRPr b="0" i="0" sz="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429" name="Shape 429"/>
        <p:cNvGrpSpPr/>
        <p:nvPr/>
      </p:nvGrpSpPr>
      <p:grpSpPr>
        <a:xfrm>
          <a:off x="0" y="0"/>
          <a:ext cx="0" cy="0"/>
          <a:chOff x="0" y="0"/>
          <a:chExt cx="0" cy="0"/>
        </a:xfrm>
      </p:grpSpPr>
      <p:sp>
        <p:nvSpPr>
          <p:cNvPr id="430" name="Google Shape;430;p57"/>
          <p:cNvSpPr txBox="1"/>
          <p:nvPr>
            <p:ph type="title"/>
          </p:nvPr>
        </p:nvSpPr>
        <p:spPr>
          <a:xfrm>
            <a:off x="1257296" y="401719"/>
            <a:ext cx="6629400" cy="4284600"/>
          </a:xfrm>
          <a:prstGeom prst="rect">
            <a:avLst/>
          </a:prstGeom>
          <a:noFill/>
          <a:ln>
            <a:noFill/>
          </a:ln>
          <a:effectLst>
            <a:outerShdw blurRad="28575" rotWithShape="0" algn="bl">
              <a:srgbClr val="000000">
                <a:alpha val="24710"/>
              </a:srgb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31" name="Google Shape;431;p57"/>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32" name="Google Shape;432;p57"/>
          <p:cNvPicPr preferRelativeResize="0"/>
          <p:nvPr/>
        </p:nvPicPr>
        <p:blipFill rotWithShape="1">
          <a:blip r:embed="rId2">
            <a:alphaModFix/>
          </a:blip>
          <a:srcRect b="0" l="0" r="0" t="0"/>
          <a:stretch/>
        </p:blipFill>
        <p:spPr>
          <a:xfrm>
            <a:off x="8001867" y="4855574"/>
            <a:ext cx="141315" cy="141315"/>
          </a:xfrm>
          <a:prstGeom prst="rect">
            <a:avLst/>
          </a:prstGeom>
          <a:noFill/>
          <a:ln>
            <a:noFill/>
          </a:ln>
        </p:spPr>
      </p:pic>
      <p:sp>
        <p:nvSpPr>
          <p:cNvPr id="433" name="Google Shape;433;p57"/>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©2022 Databricks Inc. — All rights reserved</a:t>
            </a:r>
            <a:endParaRPr b="0" i="0" sz="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1 2 1">
  <p:cSld name="1_3 Title Slide B - Light_1_2_1">
    <p:spTree>
      <p:nvGrpSpPr>
        <p:cNvPr id="434" name="Shape 434"/>
        <p:cNvGrpSpPr/>
        <p:nvPr/>
      </p:nvGrpSpPr>
      <p:grpSpPr>
        <a:xfrm>
          <a:off x="0" y="0"/>
          <a:ext cx="0" cy="0"/>
          <a:chOff x="0" y="0"/>
          <a:chExt cx="0" cy="0"/>
        </a:xfrm>
      </p:grpSpPr>
      <p:sp>
        <p:nvSpPr>
          <p:cNvPr id="435" name="Google Shape;435;p58"/>
          <p:cNvSpPr txBox="1"/>
          <p:nvPr>
            <p:ph type="ctrTitle"/>
          </p:nvPr>
        </p:nvSpPr>
        <p:spPr>
          <a:xfrm>
            <a:off x="457319" y="1719150"/>
            <a:ext cx="32526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6" name="Google Shape;436;p5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58"/>
          <p:cNvSpPr txBox="1"/>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chemeClr val="accent5"/>
                </a:solidFill>
                <a:latin typeface="DM Sans"/>
                <a:ea typeface="DM Sans"/>
                <a:cs typeface="DM Sans"/>
                <a:sym typeface="DM Sans"/>
              </a:rPr>
              <a:t>‹#›</a:t>
            </a:fld>
            <a:endParaRPr b="0" i="0" sz="800" u="none" cap="none" strike="noStrike">
              <a:solidFill>
                <a:schemeClr val="accent5"/>
              </a:solidFill>
              <a:latin typeface="DM Sans"/>
              <a:ea typeface="DM Sans"/>
              <a:cs typeface="DM Sans"/>
              <a:sym typeface="DM Sans"/>
            </a:endParaRPr>
          </a:p>
        </p:txBody>
      </p:sp>
      <p:pic>
        <p:nvPicPr>
          <p:cNvPr id="438" name="Google Shape;438;p58"/>
          <p:cNvPicPr preferRelativeResize="0"/>
          <p:nvPr/>
        </p:nvPicPr>
        <p:blipFill rotWithShape="1">
          <a:blip r:embed="rId2">
            <a:alphaModFix/>
          </a:blip>
          <a:srcRect b="329" l="0" r="0" t="-329"/>
          <a:stretch/>
        </p:blipFill>
        <p:spPr>
          <a:xfrm>
            <a:off x="4904689" y="428156"/>
            <a:ext cx="4238250" cy="425923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439" name="Shape 439"/>
        <p:cNvGrpSpPr/>
        <p:nvPr/>
      </p:nvGrpSpPr>
      <p:grpSpPr>
        <a:xfrm>
          <a:off x="0" y="0"/>
          <a:ext cx="0" cy="0"/>
          <a:chOff x="0" y="0"/>
          <a:chExt cx="0" cy="0"/>
        </a:xfrm>
      </p:grpSpPr>
      <p:pic>
        <p:nvPicPr>
          <p:cNvPr id="440" name="Google Shape;440;p59"/>
          <p:cNvPicPr preferRelativeResize="0"/>
          <p:nvPr/>
        </p:nvPicPr>
        <p:blipFill rotWithShape="1">
          <a:blip r:embed="rId2">
            <a:alphaModFix/>
          </a:blip>
          <a:srcRect b="0" l="0" r="0" t="0"/>
          <a:stretch/>
        </p:blipFill>
        <p:spPr>
          <a:xfrm>
            <a:off x="0" y="0"/>
            <a:ext cx="9141714" cy="5142243"/>
          </a:xfrm>
          <a:prstGeom prst="rect">
            <a:avLst/>
          </a:prstGeom>
          <a:noFill/>
          <a:ln>
            <a:noFill/>
          </a:ln>
        </p:spPr>
      </p:pic>
      <p:sp>
        <p:nvSpPr>
          <p:cNvPr id="441" name="Google Shape;441;p59"/>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2" name="Google Shape;442;p59"/>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443" name="Google Shape;443;p59"/>
          <p:cNvPicPr preferRelativeResize="0"/>
          <p:nvPr/>
        </p:nvPicPr>
        <p:blipFill rotWithShape="1">
          <a:blip r:embed="rId3">
            <a:alphaModFix/>
          </a:blip>
          <a:srcRect b="0" l="0" r="0" t="0"/>
          <a:stretch/>
        </p:blipFill>
        <p:spPr>
          <a:xfrm>
            <a:off x="638147" y="463500"/>
            <a:ext cx="2798532" cy="267544"/>
          </a:xfrm>
          <a:prstGeom prst="rect">
            <a:avLst/>
          </a:prstGeom>
          <a:noFill/>
          <a:ln>
            <a:noFill/>
          </a:ln>
        </p:spPr>
      </p:pic>
      <p:cxnSp>
        <p:nvCxnSpPr>
          <p:cNvPr id="444" name="Google Shape;444;p59"/>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45" name="Google Shape;445;p59"/>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46" name="Google Shape;446;p59"/>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1">
  <p:cSld name="TITLE_3">
    <p:spTree>
      <p:nvGrpSpPr>
        <p:cNvPr id="447" name="Shape 447"/>
        <p:cNvGrpSpPr/>
        <p:nvPr/>
      </p:nvGrpSpPr>
      <p:grpSpPr>
        <a:xfrm>
          <a:off x="0" y="0"/>
          <a:ext cx="0" cy="0"/>
          <a:chOff x="0" y="0"/>
          <a:chExt cx="0" cy="0"/>
        </a:xfrm>
      </p:grpSpPr>
      <p:pic>
        <p:nvPicPr>
          <p:cNvPr id="448" name="Google Shape;448;p60"/>
          <p:cNvPicPr preferRelativeResize="0"/>
          <p:nvPr/>
        </p:nvPicPr>
        <p:blipFill rotWithShape="1">
          <a:blip r:embed="rId2">
            <a:alphaModFix/>
          </a:blip>
          <a:srcRect b="0" l="0" r="0" t="0"/>
          <a:stretch/>
        </p:blipFill>
        <p:spPr>
          <a:xfrm>
            <a:off x="0" y="0"/>
            <a:ext cx="9141714" cy="5142243"/>
          </a:xfrm>
          <a:prstGeom prst="rect">
            <a:avLst/>
          </a:prstGeom>
          <a:noFill/>
          <a:ln>
            <a:noFill/>
          </a:ln>
        </p:spPr>
      </p:pic>
      <p:sp>
        <p:nvSpPr>
          <p:cNvPr id="449" name="Google Shape;449;p60"/>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50" name="Google Shape;450;p60"/>
          <p:cNvPicPr preferRelativeResize="0"/>
          <p:nvPr/>
        </p:nvPicPr>
        <p:blipFill rotWithShape="1">
          <a:blip r:embed="rId3">
            <a:alphaModFix/>
          </a:blip>
          <a:srcRect b="377" l="0" r="0" t="377"/>
          <a:stretch/>
        </p:blipFill>
        <p:spPr>
          <a:xfrm>
            <a:off x="774419" y="1294669"/>
            <a:ext cx="4476000" cy="123946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451" name="Shape 451"/>
        <p:cNvGrpSpPr/>
        <p:nvPr/>
      </p:nvGrpSpPr>
      <p:grpSpPr>
        <a:xfrm>
          <a:off x="0" y="0"/>
          <a:ext cx="0" cy="0"/>
          <a:chOff x="0" y="0"/>
          <a:chExt cx="0" cy="0"/>
        </a:xfrm>
      </p:grpSpPr>
      <p:sp>
        <p:nvSpPr>
          <p:cNvPr id="452" name="Google Shape;452;p61"/>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3" name="Google Shape;453;p61"/>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454" name="Google Shape;454;p61"/>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55" name="Google Shape;455;p61"/>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56" name="Google Shape;456;p61"/>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57" name="Google Shape;457;p61"/>
          <p:cNvPicPr preferRelativeResize="0"/>
          <p:nvPr/>
        </p:nvPicPr>
        <p:blipFill rotWithShape="1">
          <a:blip r:embed="rId2">
            <a:alphaModFix/>
          </a:blip>
          <a:srcRect b="0" l="0" r="0" t="0"/>
          <a:stretch/>
        </p:blipFill>
        <p:spPr>
          <a:xfrm>
            <a:off x="638147" y="463500"/>
            <a:ext cx="2798532" cy="2675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46" name="Shape 46"/>
        <p:cNvGrpSpPr/>
        <p:nvPr/>
      </p:nvGrpSpPr>
      <p:grpSpPr>
        <a:xfrm>
          <a:off x="0" y="0"/>
          <a:ext cx="0" cy="0"/>
          <a:chOff x="0" y="0"/>
          <a:chExt cx="0" cy="0"/>
        </a:xfrm>
      </p:grpSpPr>
      <p:sp>
        <p:nvSpPr>
          <p:cNvPr id="47" name="Google Shape;47;p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458" name="Shape 458"/>
        <p:cNvGrpSpPr/>
        <p:nvPr/>
      </p:nvGrpSpPr>
      <p:grpSpPr>
        <a:xfrm>
          <a:off x="0" y="0"/>
          <a:ext cx="0" cy="0"/>
          <a:chOff x="0" y="0"/>
          <a:chExt cx="0" cy="0"/>
        </a:xfrm>
      </p:grpSpPr>
      <p:sp>
        <p:nvSpPr>
          <p:cNvPr id="459" name="Google Shape;459;p6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0" name="Google Shape;460;p6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461" name="Google Shape;461;p62"/>
          <p:cNvCxnSpPr/>
          <p:nvPr/>
        </p:nvCxnSpPr>
        <p:spPr>
          <a:xfrm>
            <a:off x="571500"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462" name="Google Shape;462;p62"/>
          <p:cNvSpPr txBox="1"/>
          <p:nvPr>
            <p:ph idx="2" type="subTitle"/>
          </p:nvPr>
        </p:nvSpPr>
        <p:spPr>
          <a:xfrm>
            <a:off x="571500"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lt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63" name="Google Shape;463;p62"/>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464" name="Google Shape;464;p62"/>
          <p:cNvPicPr preferRelativeResize="0"/>
          <p:nvPr/>
        </p:nvPicPr>
        <p:blipFill rotWithShape="1">
          <a:blip r:embed="rId2">
            <a:alphaModFix/>
          </a:blip>
          <a:srcRect b="0" l="240" r="-239" t="0"/>
          <a:stretch/>
        </p:blipFill>
        <p:spPr>
          <a:xfrm>
            <a:off x="638147" y="463500"/>
            <a:ext cx="2811957" cy="267544"/>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65" name="Shape 465"/>
        <p:cNvGrpSpPr/>
        <p:nvPr/>
      </p:nvGrpSpPr>
      <p:grpSpPr>
        <a:xfrm>
          <a:off x="0" y="0"/>
          <a:ext cx="0" cy="0"/>
          <a:chOff x="0" y="0"/>
          <a:chExt cx="0" cy="0"/>
        </a:xfrm>
      </p:grpSpPr>
      <p:sp>
        <p:nvSpPr>
          <p:cNvPr id="466" name="Google Shape;466;p6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67" name="Google Shape;467;p63"/>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68" name="Google Shape;468;p6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9" name="Google Shape;469;p63"/>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70" name="Shape 470"/>
        <p:cNvGrpSpPr/>
        <p:nvPr/>
      </p:nvGrpSpPr>
      <p:grpSpPr>
        <a:xfrm>
          <a:off x="0" y="0"/>
          <a:ext cx="0" cy="0"/>
          <a:chOff x="0" y="0"/>
          <a:chExt cx="0" cy="0"/>
        </a:xfrm>
      </p:grpSpPr>
      <p:sp>
        <p:nvSpPr>
          <p:cNvPr id="471" name="Google Shape;471;p6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72" name="Google Shape;472;p64"/>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73" name="Google Shape;473;p6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74" name="Google Shape;474;p64"/>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75" name="Shape 475"/>
        <p:cNvGrpSpPr/>
        <p:nvPr/>
      </p:nvGrpSpPr>
      <p:grpSpPr>
        <a:xfrm>
          <a:off x="0" y="0"/>
          <a:ext cx="0" cy="0"/>
          <a:chOff x="0" y="0"/>
          <a:chExt cx="0" cy="0"/>
        </a:xfrm>
      </p:grpSpPr>
      <p:sp>
        <p:nvSpPr>
          <p:cNvPr id="476" name="Google Shape;476;p6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77" name="Google Shape;477;p65"/>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478" name="Google Shape;478;p65"/>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79" name="Google Shape;479;p65"/>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80" name="Google Shape;480;p65"/>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81" name="Google Shape;481;p65"/>
          <p:cNvSpPr txBox="1"/>
          <p:nvPr>
            <p:ph idx="4" type="subTitle"/>
          </p:nvPr>
        </p:nvSpPr>
        <p:spPr>
          <a:xfrm>
            <a:off x="597010"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82" name="Google Shape;482;p65"/>
          <p:cNvSpPr txBox="1"/>
          <p:nvPr>
            <p:ph idx="5" type="subTitle"/>
          </p:nvPr>
        </p:nvSpPr>
        <p:spPr>
          <a:xfrm>
            <a:off x="5201475"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83" name="Google Shape;483;p65"/>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484" name="Shape 484"/>
        <p:cNvGrpSpPr/>
        <p:nvPr/>
      </p:nvGrpSpPr>
      <p:grpSpPr>
        <a:xfrm>
          <a:off x="0" y="0"/>
          <a:ext cx="0" cy="0"/>
          <a:chOff x="0" y="0"/>
          <a:chExt cx="0" cy="0"/>
        </a:xfrm>
      </p:grpSpPr>
      <p:sp>
        <p:nvSpPr>
          <p:cNvPr id="485" name="Google Shape;485;p6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86" name="Google Shape;486;p66"/>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87" name="Google Shape;487;p66"/>
          <p:cNvSpPr txBox="1"/>
          <p:nvPr>
            <p:ph idx="2"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488" name="Google Shape;488;p66"/>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89" name="Google Shape;489;p66"/>
          <p:cNvSpPr txBox="1"/>
          <p:nvPr>
            <p:ph idx="4" type="subTitle"/>
          </p:nvPr>
        </p:nvSpPr>
        <p:spPr>
          <a:xfrm>
            <a:off x="597010"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490" name="Google Shape;490;p66"/>
          <p:cNvSpPr txBox="1"/>
          <p:nvPr>
            <p:ph idx="5" type="subTitle"/>
          </p:nvPr>
        </p:nvSpPr>
        <p:spPr>
          <a:xfrm>
            <a:off x="5213008"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491" name="Google Shape;491;p66"/>
          <p:cNvCxnSpPr/>
          <p:nvPr/>
        </p:nvCxnSpPr>
        <p:spPr>
          <a:xfrm>
            <a:off x="4575089"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92" name="Google Shape;492;p66"/>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493" name="Shape 493"/>
        <p:cNvGrpSpPr/>
        <p:nvPr/>
      </p:nvGrpSpPr>
      <p:grpSpPr>
        <a:xfrm>
          <a:off x="0" y="0"/>
          <a:ext cx="0" cy="0"/>
          <a:chOff x="0" y="0"/>
          <a:chExt cx="0" cy="0"/>
        </a:xfrm>
      </p:grpSpPr>
      <p:sp>
        <p:nvSpPr>
          <p:cNvPr id="494" name="Google Shape;494;p6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95" name="Google Shape;495;p67"/>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cxnSp>
        <p:nvCxnSpPr>
          <p:cNvPr id="496" name="Google Shape;496;p67"/>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497" name="Google Shape;497;p67"/>
          <p:cNvCxnSpPr/>
          <p:nvPr/>
        </p:nvCxnSpPr>
        <p:spPr>
          <a:xfrm>
            <a:off x="3178214"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98" name="Google Shape;498;p67"/>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99" name="Google Shape;499;p67"/>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0" name="Google Shape;500;p67"/>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1" name="Google Shape;501;p67"/>
          <p:cNvSpPr txBox="1"/>
          <p:nvPr>
            <p:ph idx="5" type="subTitle"/>
          </p:nvPr>
        </p:nvSpPr>
        <p:spPr>
          <a:xfrm>
            <a:off x="5897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02" name="Google Shape;502;p67"/>
          <p:cNvSpPr txBox="1"/>
          <p:nvPr>
            <p:ph idx="6" type="subTitle"/>
          </p:nvPr>
        </p:nvSpPr>
        <p:spPr>
          <a:xfrm>
            <a:off x="337185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03" name="Google Shape;503;p67"/>
          <p:cNvSpPr txBox="1"/>
          <p:nvPr>
            <p:ph idx="7" type="subTitle"/>
          </p:nvPr>
        </p:nvSpPr>
        <p:spPr>
          <a:xfrm>
            <a:off x="61365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04" name="Google Shape;504;p67"/>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505" name="Shape 505"/>
        <p:cNvGrpSpPr/>
        <p:nvPr/>
      </p:nvGrpSpPr>
      <p:grpSpPr>
        <a:xfrm>
          <a:off x="0" y="0"/>
          <a:ext cx="0" cy="0"/>
          <a:chOff x="0" y="0"/>
          <a:chExt cx="0" cy="0"/>
        </a:xfrm>
      </p:grpSpPr>
      <p:sp>
        <p:nvSpPr>
          <p:cNvPr id="506" name="Google Shape;506;p6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07" name="Google Shape;507;p68"/>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08" name="Google Shape;508;p68"/>
          <p:cNvSpPr txBox="1"/>
          <p:nvPr>
            <p:ph idx="2"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09" name="Google Shape;509;p68"/>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10" name="Google Shape;510;p68"/>
          <p:cNvSpPr txBox="1"/>
          <p:nvPr>
            <p:ph idx="4" type="subTitle"/>
          </p:nvPr>
        </p:nvSpPr>
        <p:spPr>
          <a:xfrm>
            <a:off x="589700"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11" name="Google Shape;511;p68"/>
          <p:cNvSpPr txBox="1"/>
          <p:nvPr>
            <p:ph idx="5" type="subTitle"/>
          </p:nvPr>
        </p:nvSpPr>
        <p:spPr>
          <a:xfrm>
            <a:off x="3371850"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12" name="Google Shape;512;p68"/>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13" name="Google Shape;513;p68"/>
          <p:cNvSpPr txBox="1"/>
          <p:nvPr>
            <p:ph idx="7" type="subTitle"/>
          </p:nvPr>
        </p:nvSpPr>
        <p:spPr>
          <a:xfrm>
            <a:off x="6136500"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514" name="Google Shape;514;p68"/>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515" name="Google Shape;515;p68"/>
          <p:cNvCxnSpPr/>
          <p:nvPr/>
        </p:nvCxnSpPr>
        <p:spPr>
          <a:xfrm>
            <a:off x="3178214"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16" name="Google Shape;516;p68"/>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517" name="Shape 517"/>
        <p:cNvGrpSpPr/>
        <p:nvPr/>
      </p:nvGrpSpPr>
      <p:grpSpPr>
        <a:xfrm>
          <a:off x="0" y="0"/>
          <a:ext cx="0" cy="0"/>
          <a:chOff x="0" y="0"/>
          <a:chExt cx="0" cy="0"/>
        </a:xfrm>
      </p:grpSpPr>
      <p:sp>
        <p:nvSpPr>
          <p:cNvPr id="518" name="Google Shape;518;p69"/>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9" name="Google Shape;519;p69"/>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0" name="Google Shape;520;p69"/>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1" name="Google Shape;521;p6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22" name="Google Shape;522;p69"/>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23" name="Google Shape;523;p69"/>
          <p:cNvSpPr txBox="1"/>
          <p:nvPr>
            <p:ph idx="2"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24" name="Google Shape;524;p69"/>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25" name="Google Shape;525;p69"/>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526" name="Google Shape;526;p69"/>
          <p:cNvSpPr txBox="1"/>
          <p:nvPr>
            <p:ph idx="5" type="subTitle"/>
          </p:nvPr>
        </p:nvSpPr>
        <p:spPr>
          <a:xfrm>
            <a:off x="5897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27" name="Google Shape;527;p69"/>
          <p:cNvSpPr txBox="1"/>
          <p:nvPr>
            <p:ph idx="6" type="subTitle"/>
          </p:nvPr>
        </p:nvSpPr>
        <p:spPr>
          <a:xfrm>
            <a:off x="337185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28" name="Google Shape;528;p69"/>
          <p:cNvSpPr txBox="1"/>
          <p:nvPr>
            <p:ph idx="7" type="subTitle"/>
          </p:nvPr>
        </p:nvSpPr>
        <p:spPr>
          <a:xfrm>
            <a:off x="6136500"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529" name="Google Shape;529;p69"/>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530" name="Shape 530"/>
        <p:cNvGrpSpPr/>
        <p:nvPr/>
      </p:nvGrpSpPr>
      <p:grpSpPr>
        <a:xfrm>
          <a:off x="0" y="0"/>
          <a:ext cx="0" cy="0"/>
          <a:chOff x="0" y="0"/>
          <a:chExt cx="0" cy="0"/>
        </a:xfrm>
      </p:grpSpPr>
      <p:sp>
        <p:nvSpPr>
          <p:cNvPr id="531" name="Google Shape;531;p7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32" name="Google Shape;532;p70"/>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3" name="Google Shape;533;p70"/>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34" name="Google Shape;534;p70"/>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35" name="Google Shape;535;p70"/>
          <p:cNvSpPr txBox="1"/>
          <p:nvPr>
            <p:ph idx="3"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800"/>
              <a:buNone/>
              <a:defRPr sz="1800"/>
            </a:lvl2pPr>
            <a:lvl3pPr lvl="2" algn="l">
              <a:lnSpc>
                <a:spcPct val="90000"/>
              </a:lnSpc>
              <a:spcBef>
                <a:spcPts val="400"/>
              </a:spcBef>
              <a:spcAft>
                <a:spcPts val="0"/>
              </a:spcAft>
              <a:buSzPts val="1800"/>
              <a:buNone/>
              <a:defRPr sz="1800"/>
            </a:lvl3pPr>
            <a:lvl4pPr lvl="3" algn="l">
              <a:lnSpc>
                <a:spcPct val="90000"/>
              </a:lnSpc>
              <a:spcBef>
                <a:spcPts val="400"/>
              </a:spcBef>
              <a:spcAft>
                <a:spcPts val="0"/>
              </a:spcAft>
              <a:buSzPts val="1800"/>
              <a:buNone/>
              <a:defRPr sz="1800"/>
            </a:lvl4pPr>
            <a:lvl5pPr lvl="4" algn="l">
              <a:lnSpc>
                <a:spcPct val="90000"/>
              </a:lnSpc>
              <a:spcBef>
                <a:spcPts val="400"/>
              </a:spcBef>
              <a:spcAft>
                <a:spcPts val="0"/>
              </a:spcAft>
              <a:buSzPts val="1800"/>
              <a:buNone/>
              <a:defRPr sz="1800"/>
            </a:lvl5pPr>
            <a:lvl6pPr lvl="5" algn="l">
              <a:lnSpc>
                <a:spcPct val="90000"/>
              </a:lnSpc>
              <a:spcBef>
                <a:spcPts val="400"/>
              </a:spcBef>
              <a:spcAft>
                <a:spcPts val="0"/>
              </a:spcAft>
              <a:buSzPts val="1800"/>
              <a:buNone/>
              <a:defRPr sz="1800"/>
            </a:lvl6pPr>
            <a:lvl7pPr lvl="6" algn="l">
              <a:lnSpc>
                <a:spcPct val="90000"/>
              </a:lnSpc>
              <a:spcBef>
                <a:spcPts val="400"/>
              </a:spcBef>
              <a:spcAft>
                <a:spcPts val="0"/>
              </a:spcAft>
              <a:buSzPts val="1800"/>
              <a:buNone/>
              <a:defRPr sz="1800"/>
            </a:lvl7pPr>
            <a:lvl8pPr lvl="7" algn="l">
              <a:lnSpc>
                <a:spcPct val="90000"/>
              </a:lnSpc>
              <a:spcBef>
                <a:spcPts val="400"/>
              </a:spcBef>
              <a:spcAft>
                <a:spcPts val="0"/>
              </a:spcAft>
              <a:buSzPts val="1800"/>
              <a:buNone/>
              <a:defRPr sz="1800"/>
            </a:lvl8pPr>
            <a:lvl9pPr lvl="8" algn="l">
              <a:lnSpc>
                <a:spcPct val="90000"/>
              </a:lnSpc>
              <a:spcBef>
                <a:spcPts val="400"/>
              </a:spcBef>
              <a:spcAft>
                <a:spcPts val="0"/>
              </a:spcAft>
              <a:buSzPts val="1800"/>
              <a:buNone/>
              <a:defRPr sz="1800"/>
            </a:lvl9pPr>
          </a:lstStyle>
          <a:p/>
        </p:txBody>
      </p:sp>
      <p:sp>
        <p:nvSpPr>
          <p:cNvPr id="536" name="Google Shape;536;p70"/>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537" name="Shape 537"/>
        <p:cNvGrpSpPr/>
        <p:nvPr/>
      </p:nvGrpSpPr>
      <p:grpSpPr>
        <a:xfrm>
          <a:off x="0" y="0"/>
          <a:ext cx="0" cy="0"/>
          <a:chOff x="0" y="0"/>
          <a:chExt cx="0" cy="0"/>
        </a:xfrm>
      </p:grpSpPr>
      <p:sp>
        <p:nvSpPr>
          <p:cNvPr id="538" name="Google Shape;538;p7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39" name="Google Shape;539;p71"/>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0" name="Google Shape;540;p71"/>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41" name="Google Shape;541;p71"/>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42" name="Google Shape;542;p71"/>
          <p:cNvSpPr txBox="1"/>
          <p:nvPr>
            <p:ph idx="3"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43" name="Google Shape;543;p71"/>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8" name="Shape 48"/>
        <p:cNvGrpSpPr/>
        <p:nvPr/>
      </p:nvGrpSpPr>
      <p:grpSpPr>
        <a:xfrm>
          <a:off x="0" y="0"/>
          <a:ext cx="0" cy="0"/>
          <a:chOff x="0" y="0"/>
          <a:chExt cx="0" cy="0"/>
        </a:xfrm>
      </p:grpSpPr>
      <p:sp>
        <p:nvSpPr>
          <p:cNvPr id="49" name="Google Shape;49;p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0" name="Google Shape;50;p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51" name="Google Shape;51;p8"/>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2" name="Google Shape;52;p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544" name="Shape 544"/>
        <p:cNvGrpSpPr/>
        <p:nvPr/>
      </p:nvGrpSpPr>
      <p:grpSpPr>
        <a:xfrm>
          <a:off x="0" y="0"/>
          <a:ext cx="0" cy="0"/>
          <a:chOff x="0" y="0"/>
          <a:chExt cx="0" cy="0"/>
        </a:xfrm>
      </p:grpSpPr>
      <p:sp>
        <p:nvSpPr>
          <p:cNvPr id="545" name="Google Shape;545;p72"/>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6" name="Google Shape;546;p7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47" name="Google Shape;547;p72"/>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48" name="Google Shape;548;p72"/>
          <p:cNvSpPr txBox="1"/>
          <p:nvPr>
            <p:ph idx="2"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49" name="Google Shape;549;p72"/>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550" name="Shape 550"/>
        <p:cNvGrpSpPr/>
        <p:nvPr/>
      </p:nvGrpSpPr>
      <p:grpSpPr>
        <a:xfrm>
          <a:off x="0" y="0"/>
          <a:ext cx="0" cy="0"/>
          <a:chOff x="0" y="0"/>
          <a:chExt cx="0" cy="0"/>
        </a:xfrm>
      </p:grpSpPr>
      <p:sp>
        <p:nvSpPr>
          <p:cNvPr id="551" name="Google Shape;551;p73"/>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2" name="Google Shape;552;p73"/>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3" name="Google Shape;553;p73"/>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4" name="Google Shape;554;p73"/>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5" name="Google Shape;555;p7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56" name="Google Shape;556;p73"/>
          <p:cNvSpPr txBox="1"/>
          <p:nvPr>
            <p:ph idx="1" type="subTitle"/>
          </p:nvPr>
        </p:nvSpPr>
        <p:spPr>
          <a:xfrm>
            <a:off x="573750" y="881026"/>
            <a:ext cx="7996500" cy="4377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557" name="Google Shape;557;p73"/>
          <p:cNvSpPr txBox="1"/>
          <p:nvPr>
            <p:ph idx="2" type="subTitle"/>
          </p:nvPr>
        </p:nvSpPr>
        <p:spPr>
          <a:xfrm>
            <a:off x="573675"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58" name="Google Shape;558;p73"/>
          <p:cNvSpPr txBox="1"/>
          <p:nvPr>
            <p:ph idx="3" type="subTitle"/>
          </p:nvPr>
        </p:nvSpPr>
        <p:spPr>
          <a:xfrm>
            <a:off x="4736325" y="1491625"/>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59" name="Google Shape;559;p73"/>
          <p:cNvSpPr txBox="1"/>
          <p:nvPr>
            <p:ph idx="4" type="subTitle"/>
          </p:nvPr>
        </p:nvSpPr>
        <p:spPr>
          <a:xfrm>
            <a:off x="573675"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60" name="Google Shape;560;p73"/>
          <p:cNvSpPr txBox="1"/>
          <p:nvPr>
            <p:ph idx="5" type="subTitle"/>
          </p:nvPr>
        </p:nvSpPr>
        <p:spPr>
          <a:xfrm>
            <a:off x="4736325" y="3226551"/>
            <a:ext cx="3834000" cy="13389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200"/>
              <a:buNone/>
              <a:defRPr sz="1200"/>
            </a:lvl1pPr>
            <a:lvl2pPr lvl="1" algn="l">
              <a:lnSpc>
                <a:spcPct val="115000"/>
              </a:lnSpc>
              <a:spcBef>
                <a:spcPts val="400"/>
              </a:spcBef>
              <a:spcAft>
                <a:spcPts val="0"/>
              </a:spcAft>
              <a:buClr>
                <a:schemeClr val="dk1"/>
              </a:buClr>
              <a:buSzPts val="1200"/>
              <a:buNone/>
              <a:defRPr sz="1200"/>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561" name="Google Shape;561;p73"/>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562" name="Shape 562"/>
        <p:cNvGrpSpPr/>
        <p:nvPr/>
      </p:nvGrpSpPr>
      <p:grpSpPr>
        <a:xfrm>
          <a:off x="0" y="0"/>
          <a:ext cx="0" cy="0"/>
          <a:chOff x="0" y="0"/>
          <a:chExt cx="0" cy="0"/>
        </a:xfrm>
      </p:grpSpPr>
      <p:sp>
        <p:nvSpPr>
          <p:cNvPr id="563" name="Google Shape;563;p74"/>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74"/>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565" name="Shape 565"/>
        <p:cNvGrpSpPr/>
        <p:nvPr/>
      </p:nvGrpSpPr>
      <p:grpSpPr>
        <a:xfrm>
          <a:off x="0" y="0"/>
          <a:ext cx="0" cy="0"/>
          <a:chOff x="0" y="0"/>
          <a:chExt cx="0" cy="0"/>
        </a:xfrm>
      </p:grpSpPr>
      <p:sp>
        <p:nvSpPr>
          <p:cNvPr id="566" name="Google Shape;566;p7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67" name="Google Shape;567;p75"/>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8" name="Google Shape;568;p75"/>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69" name="Google Shape;569;p75"/>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0" name="Google Shape;570;p75"/>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1" name="Google Shape;571;p75"/>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2" name="Google Shape;572;p75"/>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3" name="Google Shape;573;p75"/>
          <p:cNvSpPr/>
          <p:nvPr/>
        </p:nvSpPr>
        <p:spPr>
          <a:xfrm>
            <a:off x="7294925" y="4325400"/>
            <a:ext cx="360900" cy="360900"/>
          </a:xfrm>
          <a:prstGeom prst="rect">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4" name="Google Shape;574;p75"/>
          <p:cNvSpPr/>
          <p:nvPr/>
        </p:nvSpPr>
        <p:spPr>
          <a:xfrm>
            <a:off x="6653325" y="370800"/>
            <a:ext cx="360900" cy="360900"/>
          </a:xfrm>
          <a:prstGeom prst="ellipse">
            <a:avLst/>
          </a:prstGeom>
          <a:solidFill>
            <a:srgbClr val="FF9E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5" name="Google Shape;575;p75"/>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576" name="Shape 576"/>
        <p:cNvGrpSpPr/>
        <p:nvPr/>
      </p:nvGrpSpPr>
      <p:grpSpPr>
        <a:xfrm>
          <a:off x="0" y="0"/>
          <a:ext cx="0" cy="0"/>
          <a:chOff x="0" y="0"/>
          <a:chExt cx="0" cy="0"/>
        </a:xfrm>
      </p:grpSpPr>
      <p:sp>
        <p:nvSpPr>
          <p:cNvPr id="577" name="Google Shape;577;p7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78" name="Google Shape;578;p76"/>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9" name="Google Shape;579;p76"/>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0" name="Google Shape;580;p76"/>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81" name="Google Shape;581;p76"/>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2" name="Google Shape;582;p76"/>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3" name="Google Shape;583;p76"/>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84" name="Google Shape;584;p76"/>
          <p:cNvSpPr/>
          <p:nvPr/>
        </p:nvSpPr>
        <p:spPr>
          <a:xfrm>
            <a:off x="8788861" y="4325400"/>
            <a:ext cx="360900" cy="360900"/>
          </a:xfrm>
          <a:prstGeom prst="rect">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5" name="Google Shape;585;p76"/>
          <p:cNvSpPr/>
          <p:nvPr/>
        </p:nvSpPr>
        <p:spPr>
          <a:xfrm>
            <a:off x="7294925" y="401725"/>
            <a:ext cx="360900" cy="360900"/>
          </a:xfrm>
          <a:prstGeom prst="ellips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6" name="Google Shape;586;p76"/>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 name="Google Shape;587;p76"/>
          <p:cNvSpPr/>
          <p:nvPr/>
        </p:nvSpPr>
        <p:spPr>
          <a:xfrm rot="-5400000">
            <a:off x="7653812"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588" name="Google Shape;588;p76"/>
          <p:cNvCxnSpPr/>
          <p:nvPr/>
        </p:nvCxnSpPr>
        <p:spPr>
          <a:xfrm>
            <a:off x="853120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589" name="Google Shape;589;p76"/>
          <p:cNvCxnSpPr/>
          <p:nvPr/>
        </p:nvCxnSpPr>
        <p:spPr>
          <a:xfrm>
            <a:off x="865565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590" name="Google Shape;590;p76"/>
          <p:cNvCxnSpPr/>
          <p:nvPr/>
        </p:nvCxnSpPr>
        <p:spPr>
          <a:xfrm>
            <a:off x="878010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591" name="Google Shape;591;p76"/>
          <p:cNvCxnSpPr/>
          <p:nvPr/>
        </p:nvCxnSpPr>
        <p:spPr>
          <a:xfrm>
            <a:off x="8904550" y="1489725"/>
            <a:ext cx="0" cy="731700"/>
          </a:xfrm>
          <a:prstGeom prst="straightConnector1">
            <a:avLst/>
          </a:prstGeom>
          <a:noFill/>
          <a:ln cap="flat" cmpd="sng" w="9525">
            <a:solidFill>
              <a:schemeClr val="lt2"/>
            </a:solidFill>
            <a:prstDash val="solid"/>
            <a:round/>
            <a:headEnd len="sm" w="sm" type="none"/>
            <a:tailEnd len="sm" w="sm" type="none"/>
          </a:ln>
        </p:spPr>
      </p:cxnSp>
      <p:cxnSp>
        <p:nvCxnSpPr>
          <p:cNvPr id="592" name="Google Shape;592;p76"/>
          <p:cNvCxnSpPr/>
          <p:nvPr/>
        </p:nvCxnSpPr>
        <p:spPr>
          <a:xfrm>
            <a:off x="9029000" y="1489725"/>
            <a:ext cx="0" cy="7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rgbClr val="FF3621"/>
        </a:solidFill>
      </p:bgPr>
    </p:bg>
    <p:spTree>
      <p:nvGrpSpPr>
        <p:cNvPr id="593" name="Shape 593"/>
        <p:cNvGrpSpPr/>
        <p:nvPr/>
      </p:nvGrpSpPr>
      <p:grpSpPr>
        <a:xfrm>
          <a:off x="0" y="0"/>
          <a:ext cx="0" cy="0"/>
          <a:chOff x="0" y="0"/>
          <a:chExt cx="0" cy="0"/>
        </a:xfrm>
      </p:grpSpPr>
      <p:sp>
        <p:nvSpPr>
          <p:cNvPr id="594" name="Google Shape;594;p77"/>
          <p:cNvSpPr txBox="1"/>
          <p:nvPr>
            <p:ph type="title"/>
          </p:nvPr>
        </p:nvSpPr>
        <p:spPr>
          <a:xfrm>
            <a:off x="562075" y="401725"/>
            <a:ext cx="6660300" cy="4284600"/>
          </a:xfrm>
          <a:prstGeom prst="rect">
            <a:avLst/>
          </a:prstGeom>
          <a:noFill/>
          <a:ln>
            <a:noFill/>
          </a:ln>
          <a:effectLst>
            <a:outerShdw blurRad="28575" rotWithShape="0" algn="bl">
              <a:srgbClr val="000000">
                <a:alpha val="24710"/>
              </a:srgbClr>
            </a:outerShdw>
          </a:effectLst>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595" name="Google Shape;595;p77"/>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6" name="Google Shape;596;p77"/>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97" name="Google Shape;597;p77"/>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 name="Google Shape;598;p77"/>
          <p:cNvSpPr/>
          <p:nvPr/>
        </p:nvSpPr>
        <p:spPr>
          <a:xfrm rot="-5400000">
            <a:off x="7655825" y="0"/>
            <a:ext cx="1492200" cy="1492200"/>
          </a:xfrm>
          <a:prstGeom prst="rtTriangle">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9" name="Google Shape;599;p77"/>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0" name="Google Shape;600;p77"/>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1" name="Google Shape;601;p77"/>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2" name="Google Shape;602;p77"/>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3" name="Google Shape;603;p77"/>
          <p:cNvSpPr/>
          <p:nvPr/>
        </p:nvSpPr>
        <p:spPr>
          <a:xfrm>
            <a:off x="7651800" y="3194100"/>
            <a:ext cx="1492200" cy="1492200"/>
          </a:xfrm>
          <a:prstGeom prst="arc">
            <a:avLst>
              <a:gd fmla="val 16200000" name="adj1"/>
              <a:gd fmla="val 0" name="adj2"/>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4" name="Google Shape;604;p77"/>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©2022 Databricks Inc. — All rights reserved</a:t>
            </a:r>
            <a:endParaRPr b="0" i="0" sz="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605" name="Shape 605"/>
        <p:cNvGrpSpPr/>
        <p:nvPr/>
      </p:nvGrpSpPr>
      <p:grpSpPr>
        <a:xfrm>
          <a:off x="0" y="0"/>
          <a:ext cx="0" cy="0"/>
          <a:chOff x="0" y="0"/>
          <a:chExt cx="0" cy="0"/>
        </a:xfrm>
      </p:grpSpPr>
      <p:sp>
        <p:nvSpPr>
          <p:cNvPr id="606" name="Google Shape;606;p78"/>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607" name="Google Shape;607;p78"/>
          <p:cNvSpPr/>
          <p:nvPr/>
        </p:nvSpPr>
        <p:spPr>
          <a:xfrm>
            <a:off x="7667125" y="14922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8" name="Google Shape;608;p78"/>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9" name="Google Shape;609;p78"/>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10" name="Google Shape;610;p78"/>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1" name="Google Shape;611;p78"/>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2" name="Google Shape;612;p78"/>
          <p:cNvSpPr/>
          <p:nvPr/>
        </p:nvSpPr>
        <p:spPr>
          <a:xfrm rot="-5400000">
            <a:off x="6217229" y="-50"/>
            <a:ext cx="360300" cy="360300"/>
          </a:xfrm>
          <a:prstGeom prst="rtTriangle">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13" name="Google Shape;613;p78"/>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4" name="Google Shape;614;p78"/>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5" name="Google Shape;615;p78"/>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6" name="Google Shape;616;p78"/>
          <p:cNvSpPr/>
          <p:nvPr/>
        </p:nvSpPr>
        <p:spPr>
          <a:xfrm rot="-5400000">
            <a:off x="7653812"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617" name="Shape 617"/>
        <p:cNvGrpSpPr/>
        <p:nvPr/>
      </p:nvGrpSpPr>
      <p:grpSpPr>
        <a:xfrm>
          <a:off x="0" y="0"/>
          <a:ext cx="0" cy="0"/>
          <a:chOff x="0" y="0"/>
          <a:chExt cx="0" cy="0"/>
        </a:xfrm>
      </p:grpSpPr>
      <p:pic>
        <p:nvPicPr>
          <p:cNvPr id="618" name="Google Shape;618;p79"/>
          <p:cNvPicPr preferRelativeResize="0"/>
          <p:nvPr/>
        </p:nvPicPr>
        <p:blipFill rotWithShape="1">
          <a:blip r:embed="rId2">
            <a:alphaModFix/>
          </a:blip>
          <a:srcRect b="0" l="0" r="0" t="0"/>
          <a:stretch/>
        </p:blipFill>
        <p:spPr>
          <a:xfrm>
            <a:off x="2266475" y="2114800"/>
            <a:ext cx="4609921" cy="730700"/>
          </a:xfrm>
          <a:prstGeom prst="rect">
            <a:avLst/>
          </a:prstGeom>
          <a:noFill/>
          <a:ln>
            <a:noFill/>
          </a:ln>
        </p:spPr>
      </p:pic>
      <p:sp>
        <p:nvSpPr>
          <p:cNvPr id="619" name="Google Shape;619;p79"/>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620" name="Shape 620"/>
        <p:cNvGrpSpPr/>
        <p:nvPr/>
      </p:nvGrpSpPr>
      <p:grpSpPr>
        <a:xfrm>
          <a:off x="0" y="0"/>
          <a:ext cx="0" cy="0"/>
          <a:chOff x="0" y="0"/>
          <a:chExt cx="0" cy="0"/>
        </a:xfrm>
      </p:grpSpPr>
      <p:pic>
        <p:nvPicPr>
          <p:cNvPr id="621" name="Google Shape;621;p80"/>
          <p:cNvPicPr preferRelativeResize="0"/>
          <p:nvPr/>
        </p:nvPicPr>
        <p:blipFill rotWithShape="1">
          <a:blip r:embed="rId2">
            <a:alphaModFix/>
          </a:blip>
          <a:srcRect b="0" l="0" r="0" t="0"/>
          <a:stretch/>
        </p:blipFill>
        <p:spPr>
          <a:xfrm>
            <a:off x="2266463" y="2114811"/>
            <a:ext cx="4609924" cy="733342"/>
          </a:xfrm>
          <a:prstGeom prst="rect">
            <a:avLst/>
          </a:prstGeom>
          <a:noFill/>
          <a:ln>
            <a:noFill/>
          </a:ln>
        </p:spPr>
      </p:pic>
      <p:sp>
        <p:nvSpPr>
          <p:cNvPr id="622" name="Google Shape;622;p80"/>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1">
  <p:cSld name="OBJECT_2_1_1_2_1_1_1_2_1">
    <p:spTree>
      <p:nvGrpSpPr>
        <p:cNvPr id="623" name="Shape 623"/>
        <p:cNvGrpSpPr/>
        <p:nvPr/>
      </p:nvGrpSpPr>
      <p:grpSpPr>
        <a:xfrm>
          <a:off x="0" y="0"/>
          <a:ext cx="0" cy="0"/>
          <a:chOff x="0" y="0"/>
          <a:chExt cx="0" cy="0"/>
        </a:xfrm>
      </p:grpSpPr>
      <p:sp>
        <p:nvSpPr>
          <p:cNvPr id="624" name="Google Shape;624;p81"/>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625" name="Google Shape;625;p81"/>
          <p:cNvPicPr preferRelativeResize="0"/>
          <p:nvPr/>
        </p:nvPicPr>
        <p:blipFill rotWithShape="1">
          <a:blip r:embed="rId2">
            <a:alphaModFix/>
          </a:blip>
          <a:srcRect b="0" l="0" r="0" t="0"/>
          <a:stretch/>
        </p:blipFill>
        <p:spPr>
          <a:xfrm>
            <a:off x="2333440" y="1871944"/>
            <a:ext cx="4476000" cy="123946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3" name="Shape 53"/>
        <p:cNvGrpSpPr/>
        <p:nvPr/>
      </p:nvGrpSpPr>
      <p:grpSpPr>
        <a:xfrm>
          <a:off x="0" y="0"/>
          <a:ext cx="0" cy="0"/>
          <a:chOff x="0" y="0"/>
          <a:chExt cx="0" cy="0"/>
        </a:xfrm>
      </p:grpSpPr>
      <p:sp>
        <p:nvSpPr>
          <p:cNvPr id="54" name="Google Shape;54;p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5" name="Google Shape;55;p9"/>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56" name="Google Shape;56;p9"/>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57" name="Google Shape;57;p9"/>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8" name="Google Shape;58;p9"/>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59" name="Google Shape;59;p9"/>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60" name="Google Shape;60;p9"/>
          <p:cNvSpPr txBox="1"/>
          <p:nvPr>
            <p:ph idx="5" type="subTitle"/>
          </p:nvPr>
        </p:nvSpPr>
        <p:spPr>
          <a:xfrm>
            <a:off x="5201475" y="1477750"/>
            <a:ext cx="33645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61" name="Google Shape;61;p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1">
  <p:cSld name="OBJECT_2_1_1_2_1_1_1_1_2_1">
    <p:bg>
      <p:bgPr>
        <a:solidFill>
          <a:schemeClr val="dk1"/>
        </a:solidFill>
      </p:bgPr>
    </p:bg>
    <p:spTree>
      <p:nvGrpSpPr>
        <p:cNvPr id="626" name="Shape 626"/>
        <p:cNvGrpSpPr/>
        <p:nvPr/>
      </p:nvGrpSpPr>
      <p:grpSpPr>
        <a:xfrm>
          <a:off x="0" y="0"/>
          <a:ext cx="0" cy="0"/>
          <a:chOff x="0" y="0"/>
          <a:chExt cx="0" cy="0"/>
        </a:xfrm>
      </p:grpSpPr>
      <p:sp>
        <p:nvSpPr>
          <p:cNvPr id="627" name="Google Shape;627;p82"/>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pic>
        <p:nvPicPr>
          <p:cNvPr id="628" name="Google Shape;628;p82"/>
          <p:cNvPicPr preferRelativeResize="0"/>
          <p:nvPr/>
        </p:nvPicPr>
        <p:blipFill rotWithShape="1">
          <a:blip r:embed="rId2">
            <a:alphaModFix/>
          </a:blip>
          <a:srcRect b="0" l="0" r="0" t="0"/>
          <a:stretch/>
        </p:blipFill>
        <p:spPr>
          <a:xfrm>
            <a:off x="2333440" y="1871944"/>
            <a:ext cx="4476000" cy="1239468"/>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1">
  <p:cSld name="1_Content F - Artistic Divider 1">
    <p:bg>
      <p:bgPr>
        <a:solidFill>
          <a:schemeClr val="lt1"/>
        </a:solidFill>
      </p:bgPr>
    </p:bg>
    <p:spTree>
      <p:nvGrpSpPr>
        <p:cNvPr id="629" name="Shape 629"/>
        <p:cNvGrpSpPr/>
        <p:nvPr/>
      </p:nvGrpSpPr>
      <p:grpSpPr>
        <a:xfrm>
          <a:off x="0" y="0"/>
          <a:ext cx="0" cy="0"/>
          <a:chOff x="0" y="0"/>
          <a:chExt cx="0" cy="0"/>
        </a:xfrm>
      </p:grpSpPr>
      <p:sp>
        <p:nvSpPr>
          <p:cNvPr id="630" name="Google Shape;630;p83"/>
          <p:cNvSpPr txBox="1"/>
          <p:nvPr>
            <p:ph type="title"/>
          </p:nvPr>
        </p:nvSpPr>
        <p:spPr>
          <a:xfrm>
            <a:off x="562081"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631" name="Google Shape;631;p83"/>
          <p:cNvSpPr/>
          <p:nvPr/>
        </p:nvSpPr>
        <p:spPr>
          <a:xfrm>
            <a:off x="8421286"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p8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33" name="Google Shape;633;p83"/>
          <p:cNvSpPr/>
          <p:nvPr/>
        </p:nvSpPr>
        <p:spPr>
          <a:xfrm>
            <a:off x="7655904"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4" name="Google Shape;634;p83"/>
          <p:cNvSpPr/>
          <p:nvPr/>
        </p:nvSpPr>
        <p:spPr>
          <a:xfrm rot="10800000">
            <a:off x="7655919"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5" name="Google Shape;635;p83"/>
          <p:cNvSpPr/>
          <p:nvPr/>
        </p:nvSpPr>
        <p:spPr>
          <a:xfrm>
            <a:off x="8421286"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6" name="Google Shape;636;p83"/>
          <p:cNvSpPr/>
          <p:nvPr/>
        </p:nvSpPr>
        <p:spPr>
          <a:xfrm rot="-5400000">
            <a:off x="8414911"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7" name="Google Shape;637;p83"/>
          <p:cNvSpPr/>
          <p:nvPr/>
        </p:nvSpPr>
        <p:spPr>
          <a:xfrm>
            <a:off x="6181489"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8" name="Google Shape;638;p83"/>
          <p:cNvSpPr/>
          <p:nvPr/>
        </p:nvSpPr>
        <p:spPr>
          <a:xfrm>
            <a:off x="6653393"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9" name="Google Shape;639;p83"/>
          <p:cNvSpPr/>
          <p:nvPr/>
        </p:nvSpPr>
        <p:spPr>
          <a:xfrm>
            <a:off x="7478502"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OBJECT_2_1_1_2_1_1_1_3_1">
    <p:bg>
      <p:bgPr>
        <a:solidFill>
          <a:schemeClr val="dk1"/>
        </a:solidFill>
      </p:bgPr>
    </p:bg>
    <p:spTree>
      <p:nvGrpSpPr>
        <p:cNvPr id="640" name="Shape 640"/>
        <p:cNvGrpSpPr/>
        <p:nvPr/>
      </p:nvGrpSpPr>
      <p:grpSpPr>
        <a:xfrm>
          <a:off x="0" y="0"/>
          <a:ext cx="0" cy="0"/>
          <a:chOff x="0" y="0"/>
          <a:chExt cx="0" cy="0"/>
        </a:xfrm>
      </p:grpSpPr>
      <p:sp>
        <p:nvSpPr>
          <p:cNvPr id="641" name="Google Shape;641;p84"/>
          <p:cNvSpPr txBox="1"/>
          <p:nvPr>
            <p:ph idx="12" type="sldNum"/>
          </p:nvPr>
        </p:nvSpPr>
        <p:spPr>
          <a:xfrm>
            <a:off x="8151970" y="4763726"/>
            <a:ext cx="5001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showMasterSp="0">
  <p:cSld name="Title Slide A - DAIWT Logo">
    <p:spTree>
      <p:nvGrpSpPr>
        <p:cNvPr id="648" name="Shape 648"/>
        <p:cNvGrpSpPr/>
        <p:nvPr/>
      </p:nvGrpSpPr>
      <p:grpSpPr>
        <a:xfrm>
          <a:off x="0" y="0"/>
          <a:ext cx="0" cy="0"/>
          <a:chOff x="0" y="0"/>
          <a:chExt cx="0" cy="0"/>
        </a:xfrm>
      </p:grpSpPr>
      <p:grpSp>
        <p:nvGrpSpPr>
          <p:cNvPr id="649" name="Google Shape;649;p86"/>
          <p:cNvGrpSpPr/>
          <p:nvPr/>
        </p:nvGrpSpPr>
        <p:grpSpPr>
          <a:xfrm>
            <a:off x="2970115" y="0"/>
            <a:ext cx="6173713" cy="5143499"/>
            <a:chOff x="3959097" y="0"/>
            <a:chExt cx="8229423" cy="6857999"/>
          </a:xfrm>
        </p:grpSpPr>
        <p:sp>
          <p:nvSpPr>
            <p:cNvPr id="650" name="Google Shape;650;p86"/>
            <p:cNvSpPr/>
            <p:nvPr/>
          </p:nvSpPr>
          <p:spPr>
            <a:xfrm>
              <a:off x="9926688" y="1850008"/>
              <a:ext cx="1784680" cy="1784680"/>
            </a:xfrm>
            <a:custGeom>
              <a:rect b="b" l="l" r="r" t="t"/>
              <a:pathLst>
                <a:path extrusionOk="0" h="1784680" w="1784680">
                  <a:moveTo>
                    <a:pt x="1784681" y="892340"/>
                  </a:moveTo>
                  <a:cubicBezTo>
                    <a:pt x="1784681" y="1385166"/>
                    <a:pt x="1385166" y="1784680"/>
                    <a:pt x="892340" y="1784680"/>
                  </a:cubicBezTo>
                  <a:cubicBezTo>
                    <a:pt x="399515" y="1784680"/>
                    <a:pt x="0" y="1385166"/>
                    <a:pt x="0" y="892340"/>
                  </a:cubicBezTo>
                  <a:cubicBezTo>
                    <a:pt x="0" y="399514"/>
                    <a:pt x="399515" y="0"/>
                    <a:pt x="892340" y="0"/>
                  </a:cubicBezTo>
                  <a:cubicBezTo>
                    <a:pt x="1385166" y="0"/>
                    <a:pt x="1784681" y="399514"/>
                    <a:pt x="1784681" y="892340"/>
                  </a:cubicBezTo>
                  <a:close/>
                </a:path>
              </a:pathLst>
            </a:custGeom>
            <a:solidFill>
              <a:srgbClr val="FF3621"/>
            </a:solidFill>
            <a:ln cap="flat" cmpd="sng" w="9525">
              <a:solidFill>
                <a:srgbClr val="FF38F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1" name="Google Shape;651;p86"/>
            <p:cNvSpPr/>
            <p:nvPr/>
          </p:nvSpPr>
          <p:spPr>
            <a:xfrm>
              <a:off x="3959097" y="4114711"/>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F362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2" name="Google Shape;652;p86"/>
            <p:cNvSpPr/>
            <p:nvPr/>
          </p:nvSpPr>
          <p:spPr>
            <a:xfrm>
              <a:off x="6702387" y="1371714"/>
              <a:ext cx="2743289" cy="2743288"/>
            </a:xfrm>
            <a:custGeom>
              <a:rect b="b" l="l" r="r" t="t"/>
              <a:pathLst>
                <a:path extrusionOk="0" h="2743288" w="2743289">
                  <a:moveTo>
                    <a:pt x="2743289" y="0"/>
                  </a:moveTo>
                  <a:lnTo>
                    <a:pt x="2743289" y="2743289"/>
                  </a:lnTo>
                  <a:lnTo>
                    <a:pt x="0" y="2743289"/>
                  </a:lnTo>
                  <a:lnTo>
                    <a:pt x="2743289" y="0"/>
                  </a:lnTo>
                  <a:close/>
                </a:path>
              </a:pathLst>
            </a:custGeom>
            <a:solidFill>
              <a:srgbClr val="FABFB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3" name="Google Shape;653;p86"/>
            <p:cNvSpPr/>
            <p:nvPr/>
          </p:nvSpPr>
          <p:spPr>
            <a:xfrm>
              <a:off x="6702387" y="4114711"/>
              <a:ext cx="2743289" cy="2743288"/>
            </a:xfrm>
            <a:custGeom>
              <a:rect b="b" l="l" r="r" t="t"/>
              <a:pathLst>
                <a:path extrusionOk="0" h="2743288" w="2743289">
                  <a:moveTo>
                    <a:pt x="0" y="2743289"/>
                  </a:moveTo>
                  <a:lnTo>
                    <a:pt x="0" y="0"/>
                  </a:lnTo>
                  <a:lnTo>
                    <a:pt x="2743289" y="0"/>
                  </a:lnTo>
                  <a:lnTo>
                    <a:pt x="0" y="2743289"/>
                  </a:lnTo>
                  <a:close/>
                </a:path>
              </a:pathLst>
            </a:custGeom>
            <a:solidFill>
              <a:srgbClr val="801C1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 name="Google Shape;654;p86"/>
            <p:cNvSpPr/>
            <p:nvPr/>
          </p:nvSpPr>
          <p:spPr>
            <a:xfrm>
              <a:off x="9445231" y="76"/>
              <a:ext cx="1371866" cy="1371866"/>
            </a:xfrm>
            <a:custGeom>
              <a:rect b="b" l="l" r="r" t="t"/>
              <a:pathLst>
                <a:path extrusionOk="0" h="1371866" w="1371866">
                  <a:moveTo>
                    <a:pt x="0" y="1371867"/>
                  </a:moveTo>
                  <a:lnTo>
                    <a:pt x="0" y="0"/>
                  </a:lnTo>
                  <a:lnTo>
                    <a:pt x="1371867" y="0"/>
                  </a:lnTo>
                  <a:lnTo>
                    <a:pt x="0" y="1371867"/>
                  </a:lnTo>
                  <a:close/>
                </a:path>
              </a:pathLst>
            </a:custGeom>
            <a:solidFill>
              <a:srgbClr val="F8DED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5" name="Google Shape;655;p86"/>
            <p:cNvSpPr/>
            <p:nvPr/>
          </p:nvSpPr>
          <p:spPr>
            <a:xfrm>
              <a:off x="10816805" y="0"/>
              <a:ext cx="1371714" cy="1371714"/>
            </a:xfrm>
            <a:custGeom>
              <a:rect b="b" l="l" r="r" t="t"/>
              <a:pathLst>
                <a:path extrusionOk="0" h="1371714" w="1371714">
                  <a:moveTo>
                    <a:pt x="1371715" y="1371714"/>
                  </a:moveTo>
                  <a:lnTo>
                    <a:pt x="1371715" y="0"/>
                  </a:lnTo>
                  <a:lnTo>
                    <a:pt x="0" y="0"/>
                  </a:lnTo>
                  <a:lnTo>
                    <a:pt x="1371715" y="1371714"/>
                  </a:lnTo>
                  <a:close/>
                </a:path>
              </a:pathLst>
            </a:custGeom>
            <a:solidFill>
              <a:srgbClr val="FABFB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6" name="Google Shape;656;p86"/>
            <p:cNvSpPr/>
            <p:nvPr/>
          </p:nvSpPr>
          <p:spPr>
            <a:xfrm>
              <a:off x="9445091" y="4114571"/>
              <a:ext cx="2743428" cy="2743428"/>
            </a:xfrm>
            <a:custGeom>
              <a:rect b="b" l="l" r="r" t="t"/>
              <a:pathLst>
                <a:path extrusionOk="0" h="2743428" w="2743428">
                  <a:moveTo>
                    <a:pt x="0" y="0"/>
                  </a:moveTo>
                  <a:cubicBezTo>
                    <a:pt x="0" y="0"/>
                    <a:pt x="2743429" y="0"/>
                    <a:pt x="2743429" y="0"/>
                  </a:cubicBezTo>
                  <a:cubicBezTo>
                    <a:pt x="2743429" y="0"/>
                    <a:pt x="2743429" y="2743429"/>
                    <a:pt x="2743429" y="2743429"/>
                  </a:cubicBezTo>
                  <a:cubicBezTo>
                    <a:pt x="1238428" y="2743429"/>
                    <a:pt x="0" y="1505001"/>
                    <a:pt x="0" y="0"/>
                  </a:cubicBezTo>
                </a:path>
              </a:pathLst>
            </a:custGeom>
            <a:solidFill>
              <a:srgbClr val="FABFBA"/>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7" name="Google Shape;657;p86"/>
            <p:cNvSpPr/>
            <p:nvPr/>
          </p:nvSpPr>
          <p:spPr>
            <a:xfrm>
              <a:off x="9445231" y="1371714"/>
              <a:ext cx="2743289" cy="2743288"/>
            </a:xfrm>
            <a:custGeom>
              <a:rect b="b" l="l" r="r" t="t"/>
              <a:pathLst>
                <a:path extrusionOk="0" h="2743288" w="2743289">
                  <a:moveTo>
                    <a:pt x="2743289" y="2743289"/>
                  </a:moveTo>
                  <a:lnTo>
                    <a:pt x="2743289" y="0"/>
                  </a:lnTo>
                  <a:lnTo>
                    <a:pt x="0" y="0"/>
                  </a:lnTo>
                  <a:lnTo>
                    <a:pt x="2743289" y="2743289"/>
                  </a:lnTo>
                  <a:close/>
                </a:path>
              </a:pathLst>
            </a:custGeom>
            <a:solidFill>
              <a:srgbClr val="FF362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8" name="Google Shape;658;p86"/>
            <p:cNvSpPr/>
            <p:nvPr/>
          </p:nvSpPr>
          <p:spPr>
            <a:xfrm>
              <a:off x="10189336" y="1850008"/>
              <a:ext cx="1522031" cy="1522031"/>
            </a:xfrm>
            <a:custGeom>
              <a:rect b="b" l="l" r="r" t="t"/>
              <a:pathLst>
                <a:path extrusionOk="0" h="1522031" w="1522031">
                  <a:moveTo>
                    <a:pt x="1522032" y="892340"/>
                  </a:moveTo>
                  <a:cubicBezTo>
                    <a:pt x="1522032" y="1137069"/>
                    <a:pt x="1421346" y="1360145"/>
                    <a:pt x="1259484" y="1522032"/>
                  </a:cubicBezTo>
                  <a:cubicBezTo>
                    <a:pt x="1259484" y="1522032"/>
                    <a:pt x="0" y="262547"/>
                    <a:pt x="0" y="262547"/>
                  </a:cubicBezTo>
                  <a:cubicBezTo>
                    <a:pt x="161887" y="100686"/>
                    <a:pt x="384949" y="0"/>
                    <a:pt x="629692" y="0"/>
                  </a:cubicBezTo>
                  <a:cubicBezTo>
                    <a:pt x="1119213" y="0"/>
                    <a:pt x="1522032" y="402819"/>
                    <a:pt x="1522032" y="892340"/>
                  </a:cubicBezTo>
                </a:path>
              </a:pathLst>
            </a:custGeom>
            <a:solidFill>
              <a:srgbClr val="801C1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59" name="Google Shape;659;p86"/>
          <p:cNvSpPr txBox="1"/>
          <p:nvPr>
            <p:ph type="ctrTitle"/>
          </p:nvPr>
        </p:nvSpPr>
        <p:spPr>
          <a:xfrm>
            <a:off x="571499" y="890231"/>
            <a:ext cx="4628700" cy="1790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200"/>
              <a:buFont typeface="Arial"/>
              <a:buNone/>
              <a:defRPr sz="42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0" name="Google Shape;660;p86"/>
          <p:cNvSpPr txBox="1"/>
          <p:nvPr>
            <p:ph idx="1" type="subTitle"/>
          </p:nvPr>
        </p:nvSpPr>
        <p:spPr>
          <a:xfrm>
            <a:off x="571506" y="2876550"/>
            <a:ext cx="4628700" cy="918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1"/>
              </a:buClr>
              <a:buSzPts val="2400"/>
              <a:buNone/>
              <a:defRPr sz="24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661" name="Google Shape;661;p86"/>
          <p:cNvCxnSpPr/>
          <p:nvPr/>
        </p:nvCxnSpPr>
        <p:spPr>
          <a:xfrm>
            <a:off x="571506" y="4212950"/>
            <a:ext cx="420300" cy="0"/>
          </a:xfrm>
          <a:prstGeom prst="straightConnector1">
            <a:avLst/>
          </a:prstGeom>
          <a:noFill/>
          <a:ln cap="flat" cmpd="sng" w="38100">
            <a:solidFill>
              <a:srgbClr val="FF6952"/>
            </a:solidFill>
            <a:prstDash val="solid"/>
            <a:round/>
            <a:headEnd len="sm" w="sm" type="none"/>
            <a:tailEnd len="sm" w="sm" type="none"/>
          </a:ln>
        </p:spPr>
      </p:cxnSp>
      <p:sp>
        <p:nvSpPr>
          <p:cNvPr id="662" name="Google Shape;662;p86"/>
          <p:cNvSpPr txBox="1"/>
          <p:nvPr>
            <p:ph idx="2" type="subTitle"/>
          </p:nvPr>
        </p:nvSpPr>
        <p:spPr>
          <a:xfrm>
            <a:off x="571506" y="4317000"/>
            <a:ext cx="3947700" cy="3693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lt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663" name="Google Shape;663;p86"/>
          <p:cNvSpPr txBox="1"/>
          <p:nvPr/>
        </p:nvSpPr>
        <p:spPr>
          <a:xfrm>
            <a:off x="485047"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©2023 Databricks Inc. — All rights reserved</a:t>
            </a:r>
            <a:endParaRPr b="0" i="0" sz="800" u="none" cap="none" strike="noStrike">
              <a:solidFill>
                <a:schemeClr val="accent5"/>
              </a:solidFill>
              <a:latin typeface="DM Sans"/>
              <a:ea typeface="DM Sans"/>
              <a:cs typeface="DM Sans"/>
              <a:sym typeface="DM San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664" name="Shape 664"/>
        <p:cNvGrpSpPr/>
        <p:nvPr/>
      </p:nvGrpSpPr>
      <p:grpSpPr>
        <a:xfrm>
          <a:off x="0" y="0"/>
          <a:ext cx="0" cy="0"/>
          <a:chOff x="0" y="0"/>
          <a:chExt cx="0" cy="0"/>
        </a:xfrm>
      </p:grpSpPr>
      <p:sp>
        <p:nvSpPr>
          <p:cNvPr id="665" name="Google Shape;665;p87"/>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666" name="Google Shape;666;p87"/>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7" name="Google Shape;667;p87"/>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87"/>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9" name="Google Shape;669;p87"/>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0" name="Google Shape;670;p87"/>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1" name="Google Shape;671;p87"/>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672" name="Google Shape;672;p87"/>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3" name="Google Shape;673;p87"/>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4" name="Google Shape;674;p87"/>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675" name="Shape 675"/>
        <p:cNvGrpSpPr/>
        <p:nvPr/>
      </p:nvGrpSpPr>
      <p:grpSpPr>
        <a:xfrm>
          <a:off x="0" y="0"/>
          <a:ext cx="0" cy="0"/>
          <a:chOff x="0" y="0"/>
          <a:chExt cx="0" cy="0"/>
        </a:xfrm>
      </p:grpSpPr>
      <p:sp>
        <p:nvSpPr>
          <p:cNvPr id="676" name="Google Shape;676;p8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677" name="Google Shape;677;p8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78" name="Google Shape;678;p8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79" name="Google Shape;679;p88"/>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1_9 Content B - 2 Column">
    <p:spTree>
      <p:nvGrpSpPr>
        <p:cNvPr id="680" name="Shape 680"/>
        <p:cNvGrpSpPr/>
        <p:nvPr/>
      </p:nvGrpSpPr>
      <p:grpSpPr>
        <a:xfrm>
          <a:off x="0" y="0"/>
          <a:ext cx="0" cy="0"/>
          <a:chOff x="0" y="0"/>
          <a:chExt cx="0" cy="0"/>
        </a:xfrm>
      </p:grpSpPr>
      <p:sp>
        <p:nvSpPr>
          <p:cNvPr id="681" name="Google Shape;681;p8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cxnSp>
        <p:nvCxnSpPr>
          <p:cNvPr id="682" name="Google Shape;682;p89"/>
          <p:cNvCxnSpPr/>
          <p:nvPr/>
        </p:nvCxnSpPr>
        <p:spPr>
          <a:xfrm>
            <a:off x="4575110"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683" name="Google Shape;683;p89"/>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84" name="Google Shape;684;p89"/>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85" name="Google Shape;685;p89"/>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686" name="Google Shape;686;p89"/>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algn="l">
              <a:lnSpc>
                <a:spcPct val="90000"/>
              </a:lnSpc>
              <a:spcBef>
                <a:spcPts val="800"/>
              </a:spcBef>
              <a:spcAft>
                <a:spcPts val="0"/>
              </a:spcAft>
              <a:buClr>
                <a:schemeClr val="dk1"/>
              </a:buClr>
              <a:buSzPts val="1500"/>
              <a:buNone/>
              <a:defRPr b="1" sz="1500"/>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p:txBody>
      </p:sp>
      <p:sp>
        <p:nvSpPr>
          <p:cNvPr id="687" name="Google Shape;687;p8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88" name="Google Shape;688;p89"/>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_10 Content B - 2 Column w/ Icon Spot">
    <p:spTree>
      <p:nvGrpSpPr>
        <p:cNvPr id="689" name="Shape 689"/>
        <p:cNvGrpSpPr/>
        <p:nvPr/>
      </p:nvGrpSpPr>
      <p:grpSpPr>
        <a:xfrm>
          <a:off x="0" y="0"/>
          <a:ext cx="0" cy="0"/>
          <a:chOff x="0" y="0"/>
          <a:chExt cx="0" cy="0"/>
        </a:xfrm>
      </p:grpSpPr>
      <p:sp>
        <p:nvSpPr>
          <p:cNvPr id="690" name="Google Shape;690;p9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691" name="Google Shape;691;p90"/>
          <p:cNvSpPr txBox="1"/>
          <p:nvPr>
            <p:ph idx="1" type="body"/>
          </p:nvPr>
        </p:nvSpPr>
        <p:spPr>
          <a:xfrm>
            <a:off x="571506" y="2990175"/>
            <a:ext cx="33900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92" name="Google Shape;692;p90"/>
          <p:cNvSpPr txBox="1"/>
          <p:nvPr>
            <p:ph idx="2" type="body"/>
          </p:nvPr>
        </p:nvSpPr>
        <p:spPr>
          <a:xfrm>
            <a:off x="5200303" y="2990175"/>
            <a:ext cx="33723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93" name="Google Shape;693;p90"/>
          <p:cNvSpPr txBox="1"/>
          <p:nvPr>
            <p:ph idx="3" type="subTitle"/>
          </p:nvPr>
        </p:nvSpPr>
        <p:spPr>
          <a:xfrm>
            <a:off x="597016" y="2344975"/>
            <a:ext cx="33642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600"/>
              <a:buNone/>
              <a:defRPr b="1" sz="16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sp>
        <p:nvSpPr>
          <p:cNvPr id="694" name="Google Shape;694;p90"/>
          <p:cNvSpPr txBox="1"/>
          <p:nvPr>
            <p:ph idx="4" type="subTitle"/>
          </p:nvPr>
        </p:nvSpPr>
        <p:spPr>
          <a:xfrm>
            <a:off x="5213061" y="2344975"/>
            <a:ext cx="33468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200"/>
              <a:buNone/>
              <a:defRPr/>
            </a:lvl3pPr>
            <a:lvl4pPr lvl="3" algn="l">
              <a:lnSpc>
                <a:spcPct val="115000"/>
              </a:lnSpc>
              <a:spcBef>
                <a:spcPts val="400"/>
              </a:spcBef>
              <a:spcAft>
                <a:spcPts val="0"/>
              </a:spcAft>
              <a:buSzPts val="1200"/>
              <a:buNone/>
              <a:defRPr/>
            </a:lvl4pPr>
            <a:lvl5pPr lvl="4" algn="l">
              <a:lnSpc>
                <a:spcPct val="115000"/>
              </a:lnSpc>
              <a:spcBef>
                <a:spcPts val="400"/>
              </a:spcBef>
              <a:spcAft>
                <a:spcPts val="0"/>
              </a:spcAft>
              <a:buSzPts val="1200"/>
              <a:buNone/>
              <a:defRPr/>
            </a:lvl5pPr>
            <a:lvl6pPr lvl="5" algn="l">
              <a:lnSpc>
                <a:spcPct val="115000"/>
              </a:lnSpc>
              <a:spcBef>
                <a:spcPts val="400"/>
              </a:spcBef>
              <a:spcAft>
                <a:spcPts val="0"/>
              </a:spcAft>
              <a:buSzPts val="1200"/>
              <a:buNone/>
              <a:defRPr/>
            </a:lvl6pPr>
            <a:lvl7pPr lvl="6" algn="l">
              <a:lnSpc>
                <a:spcPct val="115000"/>
              </a:lnSpc>
              <a:spcBef>
                <a:spcPts val="400"/>
              </a:spcBef>
              <a:spcAft>
                <a:spcPts val="0"/>
              </a:spcAft>
              <a:buSzPts val="1200"/>
              <a:buNone/>
              <a:defRPr/>
            </a:lvl7pPr>
            <a:lvl8pPr lvl="7" algn="l">
              <a:lnSpc>
                <a:spcPct val="115000"/>
              </a:lnSpc>
              <a:spcBef>
                <a:spcPts val="400"/>
              </a:spcBef>
              <a:spcAft>
                <a:spcPts val="0"/>
              </a:spcAft>
              <a:buSzPts val="1200"/>
              <a:buNone/>
              <a:defRPr/>
            </a:lvl8pPr>
            <a:lvl9pPr lvl="8" algn="l">
              <a:lnSpc>
                <a:spcPct val="115000"/>
              </a:lnSpc>
              <a:spcBef>
                <a:spcPts val="400"/>
              </a:spcBef>
              <a:spcAft>
                <a:spcPts val="0"/>
              </a:spcAft>
              <a:buSzPts val="1200"/>
              <a:buNone/>
              <a:defRPr/>
            </a:lvl9pPr>
          </a:lstStyle>
          <a:p/>
        </p:txBody>
      </p:sp>
      <p:cxnSp>
        <p:nvCxnSpPr>
          <p:cNvPr id="695" name="Google Shape;695;p90"/>
          <p:cNvCxnSpPr/>
          <p:nvPr/>
        </p:nvCxnSpPr>
        <p:spPr>
          <a:xfrm>
            <a:off x="457513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696" name="Google Shape;696;p9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97" name="Google Shape;697;p90"/>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_11 Content C - 3 Column">
    <p:spTree>
      <p:nvGrpSpPr>
        <p:cNvPr id="698" name="Shape 698"/>
        <p:cNvGrpSpPr/>
        <p:nvPr/>
      </p:nvGrpSpPr>
      <p:grpSpPr>
        <a:xfrm>
          <a:off x="0" y="0"/>
          <a:ext cx="0" cy="0"/>
          <a:chOff x="0" y="0"/>
          <a:chExt cx="0" cy="0"/>
        </a:xfrm>
      </p:grpSpPr>
      <p:sp>
        <p:nvSpPr>
          <p:cNvPr id="699" name="Google Shape;699;p9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cxnSp>
        <p:nvCxnSpPr>
          <p:cNvPr id="700" name="Google Shape;700;p91"/>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701" name="Google Shape;701;p91"/>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702" name="Google Shape;702;p91"/>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03" name="Google Shape;703;p91"/>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04" name="Google Shape;704;p91"/>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05" name="Google Shape;705;p91"/>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706" name="Google Shape;706;p91"/>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707" name="Google Shape;707;p91"/>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708" name="Google Shape;708;p9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09" name="Google Shape;709;p91"/>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_12 Content C - 3 Column w/ Icon Spot">
    <p:spTree>
      <p:nvGrpSpPr>
        <p:cNvPr id="710" name="Shape 710"/>
        <p:cNvGrpSpPr/>
        <p:nvPr/>
      </p:nvGrpSpPr>
      <p:grpSpPr>
        <a:xfrm>
          <a:off x="0" y="0"/>
          <a:ext cx="0" cy="0"/>
          <a:chOff x="0" y="0"/>
          <a:chExt cx="0" cy="0"/>
        </a:xfrm>
      </p:grpSpPr>
      <p:sp>
        <p:nvSpPr>
          <p:cNvPr id="711" name="Google Shape;711;p9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12" name="Google Shape;712;p92"/>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13" name="Google Shape;713;p92"/>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14" name="Google Shape;714;p92"/>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715" name="Google Shape;715;p92"/>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716" name="Google Shape;716;p92"/>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17" name="Google Shape;717;p92"/>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cxnSp>
        <p:nvCxnSpPr>
          <p:cNvPr id="718" name="Google Shape;718;p92"/>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719" name="Google Shape;719;p92"/>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720" name="Google Shape;720;p9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21" name="Google Shape;721;p92"/>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2" name="Shape 62"/>
        <p:cNvGrpSpPr/>
        <p:nvPr/>
      </p:nvGrpSpPr>
      <p:grpSpPr>
        <a:xfrm>
          <a:off x="0" y="0"/>
          <a:ext cx="0" cy="0"/>
          <a:chOff x="0" y="0"/>
          <a:chExt cx="0" cy="0"/>
        </a:xfrm>
      </p:grpSpPr>
      <p:sp>
        <p:nvSpPr>
          <p:cNvPr id="63" name="Google Shape;63;p1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Google Shape;64;p10"/>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5" name="Google Shape;65;p10"/>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66" name="Google Shape;66;p10"/>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67" name="Google Shape;67;p10"/>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600"/>
              <a:buNone/>
              <a:defRPr b="1" sz="16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68" name="Google Shape;68;p10"/>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cxnSp>
        <p:nvCxnSpPr>
          <p:cNvPr id="69" name="Google Shape;69;p10"/>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70" name="Google Shape;70;p1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1_Content E - Power Statement 1">
    <p:spTree>
      <p:nvGrpSpPr>
        <p:cNvPr id="722" name="Shape 722"/>
        <p:cNvGrpSpPr/>
        <p:nvPr/>
      </p:nvGrpSpPr>
      <p:grpSpPr>
        <a:xfrm>
          <a:off x="0" y="0"/>
          <a:ext cx="0" cy="0"/>
          <a:chOff x="0" y="0"/>
          <a:chExt cx="0" cy="0"/>
        </a:xfrm>
      </p:grpSpPr>
      <p:sp>
        <p:nvSpPr>
          <p:cNvPr id="723" name="Google Shape;723;p93"/>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24" name="Google Shape;724;p9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725" name="Shape 725"/>
        <p:cNvGrpSpPr/>
        <p:nvPr/>
      </p:nvGrpSpPr>
      <p:grpSpPr>
        <a:xfrm>
          <a:off x="0" y="0"/>
          <a:ext cx="0" cy="0"/>
          <a:chOff x="0" y="0"/>
          <a:chExt cx="0" cy="0"/>
        </a:xfrm>
      </p:grpSpPr>
      <p:sp>
        <p:nvSpPr>
          <p:cNvPr id="726" name="Google Shape;726;p9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27" name="Google Shape;727;p94"/>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8" name="Google Shape;728;p94"/>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29" name="Google Shape;729;p94"/>
          <p:cNvSpPr/>
          <p:nvPr/>
        </p:nvSpPr>
        <p:spPr>
          <a:xfrm>
            <a:off x="7655825" y="0"/>
            <a:ext cx="1492200" cy="1492200"/>
          </a:xfrm>
          <a:prstGeom prst="ellipse">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0" name="Google Shape;730;p94"/>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1" name="Google Shape;731;p94"/>
          <p:cNvSpPr/>
          <p:nvPr/>
        </p:nvSpPr>
        <p:spPr>
          <a:xfrm>
            <a:off x="8421200" y="2462400"/>
            <a:ext cx="731700" cy="731700"/>
          </a:xfrm>
          <a:prstGeom prst="rect">
            <a:avLst/>
          </a:prstGeom>
          <a:solidFill>
            <a:srgbClr val="BD2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2" name="Google Shape;732;p94"/>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3" name="Google Shape;733;p94"/>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4" name="Google Shape;734;p94"/>
          <p:cNvSpPr/>
          <p:nvPr/>
        </p:nvSpPr>
        <p:spPr>
          <a:xfrm>
            <a:off x="6653325" y="4325400"/>
            <a:ext cx="360900" cy="360900"/>
          </a:xfrm>
          <a:prstGeom prst="ellipse">
            <a:avLst/>
          </a:prstGeom>
          <a:solidFill>
            <a:srgbClr val="FF695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5" name="Google Shape;735;p94"/>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_13 Content C - 3 Column Cards">
    <p:spTree>
      <p:nvGrpSpPr>
        <p:cNvPr id="736" name="Shape 736"/>
        <p:cNvGrpSpPr/>
        <p:nvPr/>
      </p:nvGrpSpPr>
      <p:grpSpPr>
        <a:xfrm>
          <a:off x="0" y="0"/>
          <a:ext cx="0" cy="0"/>
          <a:chOff x="0" y="0"/>
          <a:chExt cx="0" cy="0"/>
        </a:xfrm>
      </p:grpSpPr>
      <p:sp>
        <p:nvSpPr>
          <p:cNvPr id="737" name="Google Shape;737;p95"/>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8" name="Google Shape;738;p95"/>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9" name="Google Shape;739;p95"/>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0" name="Google Shape;740;p9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41" name="Google Shape;741;p95"/>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42" name="Google Shape;742;p95"/>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43" name="Google Shape;743;p95"/>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04800" lvl="0" marL="457200" marR="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744" name="Google Shape;744;p95"/>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745" name="Google Shape;745;p95"/>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746" name="Google Shape;746;p95"/>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lvl1pPr lvl="0" algn="l">
              <a:lnSpc>
                <a:spcPct val="115000"/>
              </a:lnSpc>
              <a:spcBef>
                <a:spcPts val="800"/>
              </a:spcBef>
              <a:spcAft>
                <a:spcPts val="0"/>
              </a:spcAft>
              <a:buClr>
                <a:schemeClr val="dk1"/>
              </a:buClr>
              <a:buSzPts val="1500"/>
              <a:buNone/>
              <a:defRPr b="1" sz="1500"/>
            </a:lvl1pPr>
            <a:lvl2pPr lvl="1" algn="l">
              <a:lnSpc>
                <a:spcPct val="115000"/>
              </a:lnSpc>
              <a:spcBef>
                <a:spcPts val="400"/>
              </a:spcBef>
              <a:spcAft>
                <a:spcPts val="0"/>
              </a:spcAft>
              <a:buSzPts val="1500"/>
              <a:buNone/>
              <a:defRPr/>
            </a:lvl2pPr>
            <a:lvl3pPr lvl="2" algn="l">
              <a:lnSpc>
                <a:spcPct val="115000"/>
              </a:lnSpc>
              <a:spcBef>
                <a:spcPts val="400"/>
              </a:spcBef>
              <a:spcAft>
                <a:spcPts val="0"/>
              </a:spcAft>
              <a:buSzPts val="1500"/>
              <a:buNone/>
              <a:defRPr sz="1500"/>
            </a:lvl3pPr>
            <a:lvl4pPr lvl="3" algn="l">
              <a:lnSpc>
                <a:spcPct val="115000"/>
              </a:lnSpc>
              <a:spcBef>
                <a:spcPts val="400"/>
              </a:spcBef>
              <a:spcAft>
                <a:spcPts val="0"/>
              </a:spcAft>
              <a:buSzPts val="1500"/>
              <a:buNone/>
              <a:defRPr sz="1500"/>
            </a:lvl4pPr>
            <a:lvl5pPr lvl="4" algn="l">
              <a:lnSpc>
                <a:spcPct val="115000"/>
              </a:lnSpc>
              <a:spcBef>
                <a:spcPts val="400"/>
              </a:spcBef>
              <a:spcAft>
                <a:spcPts val="0"/>
              </a:spcAft>
              <a:buSzPts val="1500"/>
              <a:buNone/>
              <a:defRPr sz="1500"/>
            </a:lvl5pPr>
            <a:lvl6pPr lvl="5" algn="l">
              <a:lnSpc>
                <a:spcPct val="115000"/>
              </a:lnSpc>
              <a:spcBef>
                <a:spcPts val="400"/>
              </a:spcBef>
              <a:spcAft>
                <a:spcPts val="0"/>
              </a:spcAft>
              <a:buSzPts val="1500"/>
              <a:buNone/>
              <a:defRPr sz="1500"/>
            </a:lvl6pPr>
            <a:lvl7pPr lvl="6" algn="l">
              <a:lnSpc>
                <a:spcPct val="115000"/>
              </a:lnSpc>
              <a:spcBef>
                <a:spcPts val="400"/>
              </a:spcBef>
              <a:spcAft>
                <a:spcPts val="0"/>
              </a:spcAft>
              <a:buSzPts val="1500"/>
              <a:buNone/>
              <a:defRPr sz="1500"/>
            </a:lvl7pPr>
            <a:lvl8pPr lvl="7" algn="l">
              <a:lnSpc>
                <a:spcPct val="115000"/>
              </a:lnSpc>
              <a:spcBef>
                <a:spcPts val="400"/>
              </a:spcBef>
              <a:spcAft>
                <a:spcPts val="0"/>
              </a:spcAft>
              <a:buSzPts val="1500"/>
              <a:buNone/>
              <a:defRPr sz="1500"/>
            </a:lvl8pPr>
            <a:lvl9pPr lvl="8" algn="l">
              <a:lnSpc>
                <a:spcPct val="115000"/>
              </a:lnSpc>
              <a:spcBef>
                <a:spcPts val="400"/>
              </a:spcBef>
              <a:spcAft>
                <a:spcPts val="0"/>
              </a:spcAft>
              <a:buSzPts val="1500"/>
              <a:buNone/>
              <a:defRPr sz="1500"/>
            </a:lvl9pPr>
          </a:lstStyle>
          <a:p/>
        </p:txBody>
      </p:sp>
      <p:sp>
        <p:nvSpPr>
          <p:cNvPr id="747" name="Google Shape;747;p9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48" name="Google Shape;748;p95"/>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_14 Content D - Card Right">
    <p:spTree>
      <p:nvGrpSpPr>
        <p:cNvPr id="749" name="Shape 749"/>
        <p:cNvGrpSpPr/>
        <p:nvPr/>
      </p:nvGrpSpPr>
      <p:grpSpPr>
        <a:xfrm>
          <a:off x="0" y="0"/>
          <a:ext cx="0" cy="0"/>
          <a:chOff x="0" y="0"/>
          <a:chExt cx="0" cy="0"/>
        </a:xfrm>
      </p:grpSpPr>
      <p:sp>
        <p:nvSpPr>
          <p:cNvPr id="750" name="Google Shape;750;p9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51" name="Google Shape;751;p96"/>
          <p:cNvSpPr/>
          <p:nvPr/>
        </p:nvSpPr>
        <p:spPr>
          <a:xfrm>
            <a:off x="4519347" y="1369225"/>
            <a:ext cx="4167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2" name="Google Shape;752;p96"/>
          <p:cNvSpPr txBox="1"/>
          <p:nvPr>
            <p:ph idx="1" type="body"/>
          </p:nvPr>
        </p:nvSpPr>
        <p:spPr>
          <a:xfrm>
            <a:off x="571506"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753" name="Google Shape;753;p96"/>
          <p:cNvSpPr txBox="1"/>
          <p:nvPr>
            <p:ph idx="2" type="body"/>
          </p:nvPr>
        </p:nvSpPr>
        <p:spPr>
          <a:xfrm>
            <a:off x="4624747"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754" name="Google Shape;754;p9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55" name="Google Shape;755;p96"/>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1">
  <p:cSld name="1_15 Content D - Card Left">
    <p:spTree>
      <p:nvGrpSpPr>
        <p:cNvPr id="756" name="Shape 756"/>
        <p:cNvGrpSpPr/>
        <p:nvPr/>
      </p:nvGrpSpPr>
      <p:grpSpPr>
        <a:xfrm>
          <a:off x="0" y="0"/>
          <a:ext cx="0" cy="0"/>
          <a:chOff x="0" y="0"/>
          <a:chExt cx="0" cy="0"/>
        </a:xfrm>
      </p:grpSpPr>
      <p:sp>
        <p:nvSpPr>
          <p:cNvPr id="757" name="Google Shape;757;p9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58" name="Google Shape;758;p97"/>
          <p:cNvSpPr/>
          <p:nvPr/>
        </p:nvSpPr>
        <p:spPr>
          <a:xfrm>
            <a:off x="457204" y="1369225"/>
            <a:ext cx="4167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9" name="Google Shape;759;p97"/>
          <p:cNvSpPr txBox="1"/>
          <p:nvPr>
            <p:ph idx="1" type="body"/>
          </p:nvPr>
        </p:nvSpPr>
        <p:spPr>
          <a:xfrm>
            <a:off x="5305705" y="1491625"/>
            <a:ext cx="32670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760" name="Google Shape;760;p97"/>
          <p:cNvSpPr txBox="1"/>
          <p:nvPr>
            <p:ph idx="2" type="body"/>
          </p:nvPr>
        </p:nvSpPr>
        <p:spPr>
          <a:xfrm>
            <a:off x="569544" y="1491625"/>
            <a:ext cx="39339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761" name="Google Shape;761;p9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62" name="Google Shape;762;p97"/>
          <p:cNvSpPr txBox="1"/>
          <p:nvPr>
            <p:ph idx="3"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1">
  <p:cSld name="1_16 Content D - Card Large">
    <p:spTree>
      <p:nvGrpSpPr>
        <p:cNvPr id="763" name="Shape 763"/>
        <p:cNvGrpSpPr/>
        <p:nvPr/>
      </p:nvGrpSpPr>
      <p:grpSpPr>
        <a:xfrm>
          <a:off x="0" y="0"/>
          <a:ext cx="0" cy="0"/>
          <a:chOff x="0" y="0"/>
          <a:chExt cx="0" cy="0"/>
        </a:xfrm>
      </p:grpSpPr>
      <p:sp>
        <p:nvSpPr>
          <p:cNvPr id="764" name="Google Shape;764;p98"/>
          <p:cNvSpPr/>
          <p:nvPr/>
        </p:nvSpPr>
        <p:spPr>
          <a:xfrm>
            <a:off x="457204" y="1369225"/>
            <a:ext cx="8229300" cy="3317100"/>
          </a:xfrm>
          <a:prstGeom prst="rect">
            <a:avLst/>
          </a:prstGeom>
          <a:solidFill>
            <a:srgbClr val="FFFFFF"/>
          </a:solidFill>
          <a:ln>
            <a:noFill/>
          </a:ln>
          <a:effectLst>
            <a:outerShdw blurRad="428625" rotWithShape="0" algn="bl" dir="5400000" dist="95250">
              <a:srgbClr val="000000">
                <a:alpha val="1137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5" name="Google Shape;765;p9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66" name="Google Shape;766;p98"/>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23850" lvl="0" marL="457200" marR="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7" name="Google Shape;767;p9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68" name="Google Shape;768;p98"/>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algn="l">
              <a:lnSpc>
                <a:spcPct val="90000"/>
              </a:lnSpc>
              <a:spcBef>
                <a:spcPts val="400"/>
              </a:spcBef>
              <a:spcAft>
                <a:spcPts val="0"/>
              </a:spcAft>
              <a:buSzPts val="1500"/>
              <a:buChar char="•"/>
              <a:defRPr/>
            </a:lvl2pPr>
            <a:lvl3pPr indent="-304800" lvl="2" marL="1371600" algn="l">
              <a:lnSpc>
                <a:spcPct val="90000"/>
              </a:lnSpc>
              <a:spcBef>
                <a:spcPts val="400"/>
              </a:spcBef>
              <a:spcAft>
                <a:spcPts val="0"/>
              </a:spcAft>
              <a:buSzPts val="1200"/>
              <a:buChar char="•"/>
              <a:defRPr/>
            </a:lvl3pPr>
            <a:lvl4pPr indent="-304800" lvl="3" marL="1828800" algn="l">
              <a:lnSpc>
                <a:spcPct val="90000"/>
              </a:lnSpc>
              <a:spcBef>
                <a:spcPts val="400"/>
              </a:spcBef>
              <a:spcAft>
                <a:spcPts val="0"/>
              </a:spcAft>
              <a:buSzPts val="1200"/>
              <a:buChar char="•"/>
              <a:defRPr/>
            </a:lvl4pPr>
            <a:lvl5pPr indent="-304800" lvl="4" marL="2286000" algn="l">
              <a:lnSpc>
                <a:spcPct val="90000"/>
              </a:lnSpc>
              <a:spcBef>
                <a:spcPts val="400"/>
              </a:spcBef>
              <a:spcAft>
                <a:spcPts val="0"/>
              </a:spcAft>
              <a:buSzPts val="1200"/>
              <a:buChar char="•"/>
              <a:defRPr/>
            </a:lvl5pPr>
            <a:lvl6pPr indent="-304800" lvl="5" marL="2743200" algn="l">
              <a:lnSpc>
                <a:spcPct val="90000"/>
              </a:lnSpc>
              <a:spcBef>
                <a:spcPts val="400"/>
              </a:spcBef>
              <a:spcAft>
                <a:spcPts val="0"/>
              </a:spcAft>
              <a:buSzPts val="1200"/>
              <a:buChar char="•"/>
              <a:defRPr/>
            </a:lvl6pPr>
            <a:lvl7pPr indent="-304800" lvl="6" marL="3200400" algn="l">
              <a:lnSpc>
                <a:spcPct val="90000"/>
              </a:lnSpc>
              <a:spcBef>
                <a:spcPts val="400"/>
              </a:spcBef>
              <a:spcAft>
                <a:spcPts val="0"/>
              </a:spcAft>
              <a:buSzPts val="1200"/>
              <a:buChar char="•"/>
              <a:defRPr/>
            </a:lvl7pPr>
            <a:lvl8pPr indent="-304800" lvl="7" marL="3657600" algn="l">
              <a:lnSpc>
                <a:spcPct val="90000"/>
              </a:lnSpc>
              <a:spcBef>
                <a:spcPts val="400"/>
              </a:spcBef>
              <a:spcAft>
                <a:spcPts val="0"/>
              </a:spcAft>
              <a:buSzPts val="1200"/>
              <a:buChar char="•"/>
              <a:defRPr/>
            </a:lvl8pPr>
            <a:lvl9pPr indent="-304800" lvl="8" marL="4114800" algn="l">
              <a:lnSpc>
                <a:spcPct val="90000"/>
              </a:lnSpc>
              <a:spcBef>
                <a:spcPts val="400"/>
              </a:spcBef>
              <a:spcAft>
                <a:spcPts val="0"/>
              </a:spcAft>
              <a:buSzPts val="1200"/>
              <a:buChar char="•"/>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769" name="Shape 769"/>
        <p:cNvGrpSpPr/>
        <p:nvPr/>
      </p:nvGrpSpPr>
      <p:grpSpPr>
        <a:xfrm>
          <a:off x="0" y="0"/>
          <a:ext cx="0" cy="0"/>
          <a:chOff x="0" y="0"/>
          <a:chExt cx="0" cy="0"/>
        </a:xfrm>
      </p:grpSpPr>
      <p:sp>
        <p:nvSpPr>
          <p:cNvPr id="770" name="Google Shape;770;p9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71" name="Google Shape;771;p99"/>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772" name="Shape 772"/>
        <p:cNvGrpSpPr/>
        <p:nvPr/>
      </p:nvGrpSpPr>
      <p:grpSpPr>
        <a:xfrm>
          <a:off x="0" y="0"/>
          <a:ext cx="0" cy="0"/>
          <a:chOff x="0" y="0"/>
          <a:chExt cx="0" cy="0"/>
        </a:xfrm>
      </p:grpSpPr>
      <p:sp>
        <p:nvSpPr>
          <p:cNvPr id="773" name="Google Shape;773;p10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774" name="Google Shape;774;p100"/>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rgbClr val="FF3621"/>
        </a:solidFill>
      </p:bgPr>
    </p:bg>
    <p:spTree>
      <p:nvGrpSpPr>
        <p:cNvPr id="775" name="Shape 775"/>
        <p:cNvGrpSpPr/>
        <p:nvPr/>
      </p:nvGrpSpPr>
      <p:grpSpPr>
        <a:xfrm>
          <a:off x="0" y="0"/>
          <a:ext cx="0" cy="0"/>
          <a:chOff x="0" y="0"/>
          <a:chExt cx="0" cy="0"/>
        </a:xfrm>
      </p:grpSpPr>
      <p:sp>
        <p:nvSpPr>
          <p:cNvPr id="776" name="Google Shape;776;p101"/>
          <p:cNvSpPr txBox="1"/>
          <p:nvPr>
            <p:ph type="title"/>
          </p:nvPr>
        </p:nvSpPr>
        <p:spPr>
          <a:xfrm>
            <a:off x="1257296" y="401719"/>
            <a:ext cx="6629400" cy="4284600"/>
          </a:xfrm>
          <a:prstGeom prst="rect">
            <a:avLst/>
          </a:prstGeom>
          <a:noFill/>
          <a:ln>
            <a:noFill/>
          </a:ln>
          <a:effectLst>
            <a:outerShdw blurRad="28575" rotWithShape="0" algn="bl">
              <a:schemeClr val="accent1">
                <a:alpha val="24710"/>
              </a:scheme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777" name="Google Shape;777;p101"/>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78" name="Google Shape;778;p101"/>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©202</a:t>
            </a:r>
            <a:r>
              <a:rPr lang="en" sz="800">
                <a:solidFill>
                  <a:schemeClr val="lt1"/>
                </a:solidFill>
                <a:latin typeface="DM Sans"/>
                <a:ea typeface="DM Sans"/>
                <a:cs typeface="DM Sans"/>
                <a:sym typeface="DM Sans"/>
              </a:rPr>
              <a:t>5</a:t>
            </a:r>
            <a:r>
              <a:rPr b="0" i="0" lang="en" sz="800" u="none" cap="none" strike="noStrike">
                <a:solidFill>
                  <a:schemeClr val="lt1"/>
                </a:solidFill>
                <a:latin typeface="DM Sans"/>
                <a:ea typeface="DM Sans"/>
                <a:cs typeface="DM Sans"/>
                <a:sym typeface="DM Sans"/>
              </a:rPr>
              <a:t> Databricks Inc. — All rights reserved</a:t>
            </a:r>
            <a:endParaRPr b="0" i="0" sz="800" u="none" cap="none" strike="noStrike">
              <a:solidFill>
                <a:schemeClr val="lt1"/>
              </a:solidFill>
              <a:latin typeface="DM Sans"/>
              <a:ea typeface="DM Sans"/>
              <a:cs typeface="DM Sans"/>
              <a:sym typeface="DM San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779" name="Shape 779"/>
        <p:cNvGrpSpPr/>
        <p:nvPr/>
      </p:nvGrpSpPr>
      <p:grpSpPr>
        <a:xfrm>
          <a:off x="0" y="0"/>
          <a:ext cx="0" cy="0"/>
          <a:chOff x="0" y="0"/>
          <a:chExt cx="0" cy="0"/>
        </a:xfrm>
      </p:grpSpPr>
      <p:sp>
        <p:nvSpPr>
          <p:cNvPr id="780" name="Google Shape;780;p102"/>
          <p:cNvSpPr txBox="1"/>
          <p:nvPr>
            <p:ph type="title"/>
          </p:nvPr>
        </p:nvSpPr>
        <p:spPr>
          <a:xfrm>
            <a:off x="1257296" y="401719"/>
            <a:ext cx="6629400" cy="4284600"/>
          </a:xfrm>
          <a:prstGeom prst="rect">
            <a:avLst/>
          </a:prstGeom>
          <a:noFill/>
          <a:ln>
            <a:noFill/>
          </a:ln>
          <a:effectLst>
            <a:outerShdw blurRad="28575" rotWithShape="0" algn="bl">
              <a:srgbClr val="000000">
                <a:alpha val="24710"/>
              </a:srgbClr>
            </a:outerShdw>
          </a:effectLst>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pic>
        <p:nvPicPr>
          <p:cNvPr id="781" name="Google Shape;781;p102"/>
          <p:cNvPicPr preferRelativeResize="0"/>
          <p:nvPr/>
        </p:nvPicPr>
        <p:blipFill rotWithShape="1">
          <a:blip r:embed="rId2">
            <a:alphaModFix/>
          </a:blip>
          <a:srcRect b="0" l="0" r="0" t="0"/>
          <a:stretch/>
        </p:blipFill>
        <p:spPr>
          <a:xfrm>
            <a:off x="8001867" y="4855574"/>
            <a:ext cx="141315" cy="141315"/>
          </a:xfrm>
          <a:prstGeom prst="rect">
            <a:avLst/>
          </a:prstGeom>
          <a:noFill/>
          <a:ln>
            <a:noFill/>
          </a:ln>
        </p:spPr>
      </p:pic>
      <p:sp>
        <p:nvSpPr>
          <p:cNvPr id="782" name="Google Shape;782;p102"/>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DM Sans"/>
                <a:ea typeface="DM Sans"/>
                <a:cs typeface="DM Sans"/>
                <a:sym typeface="DM Sans"/>
              </a:rPr>
              <a:t>©202</a:t>
            </a:r>
            <a:r>
              <a:rPr lang="en" sz="800">
                <a:solidFill>
                  <a:schemeClr val="lt1"/>
                </a:solidFill>
                <a:latin typeface="DM Sans"/>
                <a:ea typeface="DM Sans"/>
                <a:cs typeface="DM Sans"/>
                <a:sym typeface="DM Sans"/>
              </a:rPr>
              <a:t>5</a:t>
            </a:r>
            <a:r>
              <a:rPr b="0" i="0" lang="en" sz="800" u="none" cap="none" strike="noStrike">
                <a:solidFill>
                  <a:schemeClr val="lt1"/>
                </a:solidFill>
                <a:latin typeface="DM Sans"/>
                <a:ea typeface="DM Sans"/>
                <a:cs typeface="DM Sans"/>
                <a:sym typeface="DM Sans"/>
              </a:rPr>
              <a:t> Databricks Inc. — All rights reserved</a:t>
            </a:r>
            <a:endParaRPr b="0" i="0" sz="800" u="none" cap="none" strike="noStrike">
              <a:solidFill>
                <a:schemeClr val="lt1"/>
              </a:solidFill>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77.xml"/><Relationship Id="rId20" Type="http://schemas.openxmlformats.org/officeDocument/2006/relationships/slideLayout" Target="../slideLayouts/slideLayout57.xml"/><Relationship Id="rId42" Type="http://schemas.openxmlformats.org/officeDocument/2006/relationships/slideLayout" Target="../slideLayouts/slideLayout79.xml"/><Relationship Id="rId41" Type="http://schemas.openxmlformats.org/officeDocument/2006/relationships/slideLayout" Target="../slideLayouts/slideLayout78.xml"/><Relationship Id="rId22" Type="http://schemas.openxmlformats.org/officeDocument/2006/relationships/slideLayout" Target="../slideLayouts/slideLayout59.xml"/><Relationship Id="rId44" Type="http://schemas.openxmlformats.org/officeDocument/2006/relationships/slideLayout" Target="../slideLayouts/slideLayout81.xml"/><Relationship Id="rId21" Type="http://schemas.openxmlformats.org/officeDocument/2006/relationships/slideLayout" Target="../slideLayouts/slideLayout58.xml"/><Relationship Id="rId43" Type="http://schemas.openxmlformats.org/officeDocument/2006/relationships/slideLayout" Target="../slideLayouts/slideLayout80.xml"/><Relationship Id="rId24" Type="http://schemas.openxmlformats.org/officeDocument/2006/relationships/slideLayout" Target="../slideLayouts/slideLayout61.xml"/><Relationship Id="rId46" Type="http://schemas.openxmlformats.org/officeDocument/2006/relationships/theme" Target="../theme/theme3.xml"/><Relationship Id="rId23" Type="http://schemas.openxmlformats.org/officeDocument/2006/relationships/slideLayout" Target="../slideLayouts/slideLayout60.xml"/><Relationship Id="rId45" Type="http://schemas.openxmlformats.org/officeDocument/2006/relationships/slideLayout" Target="../slideLayouts/slideLayout82.xml"/><Relationship Id="rId1" Type="http://schemas.openxmlformats.org/officeDocument/2006/relationships/image" Target="../media/image2.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slideLayout" Target="../slideLayouts/slideLayout65.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29" Type="http://schemas.openxmlformats.org/officeDocument/2006/relationships/slideLayout" Target="../slideLayouts/slideLayout66.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1" Type="http://schemas.openxmlformats.org/officeDocument/2006/relationships/slideLayout" Target="../slideLayouts/slideLayout68.xml"/><Relationship Id="rId30" Type="http://schemas.openxmlformats.org/officeDocument/2006/relationships/slideLayout" Target="../slideLayouts/slideLayout67.xml"/><Relationship Id="rId11" Type="http://schemas.openxmlformats.org/officeDocument/2006/relationships/slideLayout" Target="../slideLayouts/slideLayout48.xml"/><Relationship Id="rId33" Type="http://schemas.openxmlformats.org/officeDocument/2006/relationships/slideLayout" Target="../slideLayouts/slideLayout70.xml"/><Relationship Id="rId10" Type="http://schemas.openxmlformats.org/officeDocument/2006/relationships/slideLayout" Target="../slideLayouts/slideLayout47.xml"/><Relationship Id="rId32" Type="http://schemas.openxmlformats.org/officeDocument/2006/relationships/slideLayout" Target="../slideLayouts/slideLayout69.xml"/><Relationship Id="rId13" Type="http://schemas.openxmlformats.org/officeDocument/2006/relationships/slideLayout" Target="../slideLayouts/slideLayout50.xml"/><Relationship Id="rId35" Type="http://schemas.openxmlformats.org/officeDocument/2006/relationships/slideLayout" Target="../slideLayouts/slideLayout72.xml"/><Relationship Id="rId12" Type="http://schemas.openxmlformats.org/officeDocument/2006/relationships/slideLayout" Target="../slideLayouts/slideLayout49.xml"/><Relationship Id="rId34" Type="http://schemas.openxmlformats.org/officeDocument/2006/relationships/slideLayout" Target="../slideLayouts/slideLayout71.xml"/><Relationship Id="rId15" Type="http://schemas.openxmlformats.org/officeDocument/2006/relationships/slideLayout" Target="../slideLayouts/slideLayout52.xml"/><Relationship Id="rId37" Type="http://schemas.openxmlformats.org/officeDocument/2006/relationships/slideLayout" Target="../slideLayouts/slideLayout74.xml"/><Relationship Id="rId14" Type="http://schemas.openxmlformats.org/officeDocument/2006/relationships/slideLayout" Target="../slideLayouts/slideLayout51.xml"/><Relationship Id="rId36" Type="http://schemas.openxmlformats.org/officeDocument/2006/relationships/slideLayout" Target="../slideLayouts/slideLayout73.xml"/><Relationship Id="rId17" Type="http://schemas.openxmlformats.org/officeDocument/2006/relationships/slideLayout" Target="../slideLayouts/slideLayout54.xml"/><Relationship Id="rId39" Type="http://schemas.openxmlformats.org/officeDocument/2006/relationships/slideLayout" Target="../slideLayouts/slideLayout76.xml"/><Relationship Id="rId16" Type="http://schemas.openxmlformats.org/officeDocument/2006/relationships/slideLayout" Target="../slideLayouts/slideLayout53.xml"/><Relationship Id="rId38" Type="http://schemas.openxmlformats.org/officeDocument/2006/relationships/slideLayout" Target="../slideLayouts/slideLayout75.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1.xml"/><Relationship Id="rId20" Type="http://schemas.openxmlformats.org/officeDocument/2006/relationships/slideLayout" Target="../slideLayouts/slideLayout101.xml"/><Relationship Id="rId42" Type="http://schemas.openxmlformats.org/officeDocument/2006/relationships/slideLayout" Target="../slideLayouts/slideLayout123.xml"/><Relationship Id="rId41" Type="http://schemas.openxmlformats.org/officeDocument/2006/relationships/slideLayout" Target="../slideLayouts/slideLayout122.xml"/><Relationship Id="rId22" Type="http://schemas.openxmlformats.org/officeDocument/2006/relationships/slideLayout" Target="../slideLayouts/slideLayout103.xml"/><Relationship Id="rId44" Type="http://schemas.openxmlformats.org/officeDocument/2006/relationships/slideLayout" Target="../slideLayouts/slideLayout125.xml"/><Relationship Id="rId21" Type="http://schemas.openxmlformats.org/officeDocument/2006/relationships/slideLayout" Target="../slideLayouts/slideLayout102.xml"/><Relationship Id="rId43" Type="http://schemas.openxmlformats.org/officeDocument/2006/relationships/slideLayout" Target="../slideLayouts/slideLayout124.xml"/><Relationship Id="rId24" Type="http://schemas.openxmlformats.org/officeDocument/2006/relationships/slideLayout" Target="../slideLayouts/slideLayout105.xml"/><Relationship Id="rId23" Type="http://schemas.openxmlformats.org/officeDocument/2006/relationships/slideLayout" Target="../slideLayouts/slideLayout104.xml"/><Relationship Id="rId45" Type="http://schemas.openxmlformats.org/officeDocument/2006/relationships/theme" Target="../theme/theme4.xml"/><Relationship Id="rId1" Type="http://schemas.openxmlformats.org/officeDocument/2006/relationships/image" Target="../media/image2.png"/><Relationship Id="rId2" Type="http://schemas.openxmlformats.org/officeDocument/2006/relationships/slideLayout" Target="../slideLayouts/slideLayout83.xml"/><Relationship Id="rId3" Type="http://schemas.openxmlformats.org/officeDocument/2006/relationships/slideLayout" Target="../slideLayouts/slideLayout84.xml"/><Relationship Id="rId4" Type="http://schemas.openxmlformats.org/officeDocument/2006/relationships/slideLayout" Target="../slideLayouts/slideLayout85.xml"/><Relationship Id="rId9" Type="http://schemas.openxmlformats.org/officeDocument/2006/relationships/slideLayout" Target="../slideLayouts/slideLayout90.xml"/><Relationship Id="rId26" Type="http://schemas.openxmlformats.org/officeDocument/2006/relationships/slideLayout" Target="../slideLayouts/slideLayout107.xml"/><Relationship Id="rId25" Type="http://schemas.openxmlformats.org/officeDocument/2006/relationships/slideLayout" Target="../slideLayouts/slideLayout106.xml"/><Relationship Id="rId28" Type="http://schemas.openxmlformats.org/officeDocument/2006/relationships/slideLayout" Target="../slideLayouts/slideLayout109.xml"/><Relationship Id="rId27" Type="http://schemas.openxmlformats.org/officeDocument/2006/relationships/slideLayout" Target="../slideLayouts/slideLayout108.xml"/><Relationship Id="rId5" Type="http://schemas.openxmlformats.org/officeDocument/2006/relationships/slideLayout" Target="../slideLayouts/slideLayout86.xml"/><Relationship Id="rId6" Type="http://schemas.openxmlformats.org/officeDocument/2006/relationships/slideLayout" Target="../slideLayouts/slideLayout87.xml"/><Relationship Id="rId29" Type="http://schemas.openxmlformats.org/officeDocument/2006/relationships/slideLayout" Target="../slideLayouts/slideLayout110.xml"/><Relationship Id="rId7" Type="http://schemas.openxmlformats.org/officeDocument/2006/relationships/slideLayout" Target="../slideLayouts/slideLayout88.xml"/><Relationship Id="rId8" Type="http://schemas.openxmlformats.org/officeDocument/2006/relationships/slideLayout" Target="../slideLayouts/slideLayout89.xml"/><Relationship Id="rId31" Type="http://schemas.openxmlformats.org/officeDocument/2006/relationships/slideLayout" Target="../slideLayouts/slideLayout112.xml"/><Relationship Id="rId30" Type="http://schemas.openxmlformats.org/officeDocument/2006/relationships/slideLayout" Target="../slideLayouts/slideLayout111.xml"/><Relationship Id="rId11" Type="http://schemas.openxmlformats.org/officeDocument/2006/relationships/slideLayout" Target="../slideLayouts/slideLayout92.xml"/><Relationship Id="rId33" Type="http://schemas.openxmlformats.org/officeDocument/2006/relationships/slideLayout" Target="../slideLayouts/slideLayout114.xml"/><Relationship Id="rId10" Type="http://schemas.openxmlformats.org/officeDocument/2006/relationships/slideLayout" Target="../slideLayouts/slideLayout91.xml"/><Relationship Id="rId32" Type="http://schemas.openxmlformats.org/officeDocument/2006/relationships/slideLayout" Target="../slideLayouts/slideLayout113.xml"/><Relationship Id="rId13" Type="http://schemas.openxmlformats.org/officeDocument/2006/relationships/slideLayout" Target="../slideLayouts/slideLayout94.xml"/><Relationship Id="rId35" Type="http://schemas.openxmlformats.org/officeDocument/2006/relationships/slideLayout" Target="../slideLayouts/slideLayout116.xml"/><Relationship Id="rId12" Type="http://schemas.openxmlformats.org/officeDocument/2006/relationships/slideLayout" Target="../slideLayouts/slideLayout93.xml"/><Relationship Id="rId34" Type="http://schemas.openxmlformats.org/officeDocument/2006/relationships/slideLayout" Target="../slideLayouts/slideLayout115.xml"/><Relationship Id="rId15" Type="http://schemas.openxmlformats.org/officeDocument/2006/relationships/slideLayout" Target="../slideLayouts/slideLayout96.xml"/><Relationship Id="rId37" Type="http://schemas.openxmlformats.org/officeDocument/2006/relationships/slideLayout" Target="../slideLayouts/slideLayout118.xml"/><Relationship Id="rId14" Type="http://schemas.openxmlformats.org/officeDocument/2006/relationships/slideLayout" Target="../slideLayouts/slideLayout95.xml"/><Relationship Id="rId36" Type="http://schemas.openxmlformats.org/officeDocument/2006/relationships/slideLayout" Target="../slideLayouts/slideLayout117.xml"/><Relationship Id="rId17" Type="http://schemas.openxmlformats.org/officeDocument/2006/relationships/slideLayout" Target="../slideLayouts/slideLayout98.xml"/><Relationship Id="rId39" Type="http://schemas.openxmlformats.org/officeDocument/2006/relationships/slideLayout" Target="../slideLayouts/slideLayout120.xml"/><Relationship Id="rId16" Type="http://schemas.openxmlformats.org/officeDocument/2006/relationships/slideLayout" Target="../slideLayouts/slideLayout97.xml"/><Relationship Id="rId38" Type="http://schemas.openxmlformats.org/officeDocument/2006/relationships/slideLayout" Target="../slideLayouts/slideLayout119.xml"/><Relationship Id="rId19" Type="http://schemas.openxmlformats.org/officeDocument/2006/relationships/slideLayout" Target="../slideLayouts/slideLayout100.xml"/><Relationship Id="rId18"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 name="Google Shape;7;p1"/>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 name="Google Shape;8;p1"/>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©2025 Databricks Inc. — All rights reserved</a:t>
            </a:r>
            <a:endParaRPr sz="800">
              <a:solidFill>
                <a:schemeClr val="accent5"/>
              </a:solidFill>
              <a:latin typeface="DM Sans"/>
              <a:ea typeface="DM Sans"/>
              <a:cs typeface="DM Sans"/>
              <a:sym typeface="DM Sans"/>
            </a:endParaRPr>
          </a:p>
        </p:txBody>
      </p:sp>
      <p:pic>
        <p:nvPicPr>
          <p:cNvPr id="9" name="Google Shape;9;p1"/>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10" name="Google Shape;10;p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rtl="0" algn="r">
              <a:buNone/>
              <a:defRPr sz="800">
                <a:solidFill>
                  <a:schemeClr val="accent5"/>
                </a:solidFill>
                <a:latin typeface="DM Sans"/>
                <a:ea typeface="DM Sans"/>
                <a:cs typeface="DM Sans"/>
                <a:sym typeface="DM Sans"/>
              </a:defRPr>
            </a:lvl1pPr>
            <a:lvl2pPr lvl="1" rtl="0" algn="r">
              <a:buNone/>
              <a:defRPr sz="800">
                <a:solidFill>
                  <a:schemeClr val="accent5"/>
                </a:solidFill>
                <a:latin typeface="DM Sans"/>
                <a:ea typeface="DM Sans"/>
                <a:cs typeface="DM Sans"/>
                <a:sym typeface="DM Sans"/>
              </a:defRPr>
            </a:lvl2pPr>
            <a:lvl3pPr lvl="2" rtl="0" algn="r">
              <a:buNone/>
              <a:defRPr sz="800">
                <a:solidFill>
                  <a:schemeClr val="accent5"/>
                </a:solidFill>
                <a:latin typeface="DM Sans"/>
                <a:ea typeface="DM Sans"/>
                <a:cs typeface="DM Sans"/>
                <a:sym typeface="DM Sans"/>
              </a:defRPr>
            </a:lvl3pPr>
            <a:lvl4pPr lvl="3" rtl="0" algn="r">
              <a:buNone/>
              <a:defRPr sz="800">
                <a:solidFill>
                  <a:schemeClr val="accent5"/>
                </a:solidFill>
                <a:latin typeface="DM Sans"/>
                <a:ea typeface="DM Sans"/>
                <a:cs typeface="DM Sans"/>
                <a:sym typeface="DM Sans"/>
              </a:defRPr>
            </a:lvl4pPr>
            <a:lvl5pPr lvl="4" rtl="0" algn="r">
              <a:buNone/>
              <a:defRPr sz="800">
                <a:solidFill>
                  <a:schemeClr val="accent5"/>
                </a:solidFill>
                <a:latin typeface="DM Sans"/>
                <a:ea typeface="DM Sans"/>
                <a:cs typeface="DM Sans"/>
                <a:sym typeface="DM Sans"/>
              </a:defRPr>
            </a:lvl5pPr>
            <a:lvl6pPr lvl="5" rtl="0" algn="r">
              <a:buNone/>
              <a:defRPr sz="800">
                <a:solidFill>
                  <a:schemeClr val="accent5"/>
                </a:solidFill>
                <a:latin typeface="DM Sans"/>
                <a:ea typeface="DM Sans"/>
                <a:cs typeface="DM Sans"/>
                <a:sym typeface="DM Sans"/>
              </a:defRPr>
            </a:lvl6pPr>
            <a:lvl7pPr lvl="6" rtl="0" algn="r">
              <a:buNone/>
              <a:defRPr sz="800">
                <a:solidFill>
                  <a:schemeClr val="accent5"/>
                </a:solidFill>
                <a:latin typeface="DM Sans"/>
                <a:ea typeface="DM Sans"/>
                <a:cs typeface="DM Sans"/>
                <a:sym typeface="DM Sans"/>
              </a:defRPr>
            </a:lvl7pPr>
            <a:lvl8pPr lvl="7" rtl="0" algn="r">
              <a:buNone/>
              <a:defRPr sz="800">
                <a:solidFill>
                  <a:schemeClr val="accent5"/>
                </a:solidFill>
                <a:latin typeface="DM Sans"/>
                <a:ea typeface="DM Sans"/>
                <a:cs typeface="DM Sans"/>
                <a:sym typeface="DM Sans"/>
              </a:defRPr>
            </a:lvl8pPr>
            <a:lvl9pPr lvl="8" rtl="0"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4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94" name="Google Shape;294;p40"/>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295" name="Google Shape;295;p40"/>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5</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296" name="Google Shape;296;p40"/>
          <p:cNvPicPr preferRelativeResize="0"/>
          <p:nvPr/>
        </p:nvPicPr>
        <p:blipFill rotWithShape="1">
          <a:blip r:embed="rId1">
            <a:alphaModFix/>
          </a:blip>
          <a:srcRect b="0" l="0" r="0" t="0"/>
          <a:stretch/>
        </p:blipFill>
        <p:spPr>
          <a:xfrm>
            <a:off x="8001000" y="4854977"/>
            <a:ext cx="140040" cy="140040"/>
          </a:xfrm>
          <a:prstGeom prst="rect">
            <a:avLst/>
          </a:prstGeom>
          <a:noFill/>
          <a:ln>
            <a:noFill/>
          </a:ln>
        </p:spPr>
      </p:pic>
      <p:sp>
        <p:nvSpPr>
          <p:cNvPr id="297" name="Google Shape;297;p40"/>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 id="2147483727" r:id="rId43"/>
    <p:sldLayoutId id="2147483728" r:id="rId44"/>
    <p:sldLayoutId id="2147483729"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2" name="Shape 642"/>
        <p:cNvGrpSpPr/>
        <p:nvPr/>
      </p:nvGrpSpPr>
      <p:grpSpPr>
        <a:xfrm>
          <a:off x="0" y="0"/>
          <a:ext cx="0" cy="0"/>
          <a:chOff x="0" y="0"/>
          <a:chExt cx="0" cy="0"/>
        </a:xfrm>
      </p:grpSpPr>
      <p:sp>
        <p:nvSpPr>
          <p:cNvPr id="643" name="Google Shape;643;p8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85"/>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sp>
        <p:nvSpPr>
          <p:cNvPr id="645" name="Google Shape;645;p85"/>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5"/>
                </a:solidFill>
                <a:latin typeface="DM Sans"/>
                <a:ea typeface="DM Sans"/>
                <a:cs typeface="DM Sans"/>
                <a:sym typeface="DM Sans"/>
              </a:rPr>
              <a:t>©202</a:t>
            </a:r>
            <a:r>
              <a:rPr lang="en" sz="800">
                <a:solidFill>
                  <a:schemeClr val="accent5"/>
                </a:solidFill>
                <a:latin typeface="DM Sans"/>
                <a:ea typeface="DM Sans"/>
                <a:cs typeface="DM Sans"/>
                <a:sym typeface="DM Sans"/>
              </a:rPr>
              <a:t>5</a:t>
            </a:r>
            <a:r>
              <a:rPr b="0" i="0" lang="en" sz="800" u="none" cap="none" strike="noStrike">
                <a:solidFill>
                  <a:schemeClr val="accent5"/>
                </a:solidFill>
                <a:latin typeface="DM Sans"/>
                <a:ea typeface="DM Sans"/>
                <a:cs typeface="DM Sans"/>
                <a:sym typeface="DM Sans"/>
              </a:rPr>
              <a:t> Databricks Inc. — All rights reserved</a:t>
            </a:r>
            <a:endParaRPr b="0" i="0" sz="800" u="none" cap="none" strike="noStrike">
              <a:solidFill>
                <a:schemeClr val="accent5"/>
              </a:solidFill>
              <a:latin typeface="DM Sans"/>
              <a:ea typeface="DM Sans"/>
              <a:cs typeface="DM Sans"/>
              <a:sym typeface="DM Sans"/>
            </a:endParaRPr>
          </a:p>
        </p:txBody>
      </p:sp>
      <p:pic>
        <p:nvPicPr>
          <p:cNvPr id="646" name="Google Shape;646;p85"/>
          <p:cNvPicPr preferRelativeResize="0"/>
          <p:nvPr/>
        </p:nvPicPr>
        <p:blipFill rotWithShape="1">
          <a:blip r:embed="rId1">
            <a:alphaModFix/>
          </a:blip>
          <a:srcRect b="0" l="0" r="0" t="0"/>
          <a:stretch/>
        </p:blipFill>
        <p:spPr>
          <a:xfrm>
            <a:off x="8001000" y="4854977"/>
            <a:ext cx="140040" cy="140040"/>
          </a:xfrm>
          <a:prstGeom prst="rect">
            <a:avLst/>
          </a:prstGeom>
          <a:noFill/>
          <a:ln>
            <a:noFill/>
          </a:ln>
        </p:spPr>
      </p:pic>
      <p:sp>
        <p:nvSpPr>
          <p:cNvPr id="647" name="Google Shape;647;p85"/>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 id="2147483769" r:id="rId41"/>
    <p:sldLayoutId id="2147483770" r:id="rId42"/>
    <p:sldLayoutId id="2147483771" r:id="rId43"/>
    <p:sldLayoutId id="2147483772"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96.png"/></Relationships>
</file>

<file path=ppt/slides/_rels/slide12.xml.rels><?xml version="1.0" encoding="UTF-8" standalone="yes"?><Relationships xmlns="http://schemas.openxmlformats.org/package/2006/relationships"><Relationship Id="rId20" Type="http://schemas.openxmlformats.org/officeDocument/2006/relationships/image" Target="../media/image80.png"/><Relationship Id="rId22" Type="http://schemas.openxmlformats.org/officeDocument/2006/relationships/image" Target="../media/image87.png"/><Relationship Id="rId21" Type="http://schemas.openxmlformats.org/officeDocument/2006/relationships/image" Target="../media/image83.png"/><Relationship Id="rId24" Type="http://schemas.openxmlformats.org/officeDocument/2006/relationships/image" Target="../media/image84.png"/><Relationship Id="rId23" Type="http://schemas.openxmlformats.org/officeDocument/2006/relationships/image" Target="../media/image91.png"/><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65.png"/><Relationship Id="rId4" Type="http://schemas.openxmlformats.org/officeDocument/2006/relationships/image" Target="../media/image57.png"/><Relationship Id="rId9" Type="http://schemas.openxmlformats.org/officeDocument/2006/relationships/image" Target="../media/image61.png"/><Relationship Id="rId26" Type="http://schemas.openxmlformats.org/officeDocument/2006/relationships/image" Target="../media/image82.png"/><Relationship Id="rId25" Type="http://schemas.openxmlformats.org/officeDocument/2006/relationships/image" Target="../media/image85.png"/><Relationship Id="rId28" Type="http://schemas.openxmlformats.org/officeDocument/2006/relationships/image" Target="../media/image88.png"/><Relationship Id="rId27" Type="http://schemas.openxmlformats.org/officeDocument/2006/relationships/image" Target="../media/image92.png"/><Relationship Id="rId5" Type="http://schemas.openxmlformats.org/officeDocument/2006/relationships/image" Target="../media/image64.png"/><Relationship Id="rId6" Type="http://schemas.openxmlformats.org/officeDocument/2006/relationships/image" Target="../media/image76.png"/><Relationship Id="rId29" Type="http://schemas.openxmlformats.org/officeDocument/2006/relationships/image" Target="../media/image99.png"/><Relationship Id="rId7" Type="http://schemas.openxmlformats.org/officeDocument/2006/relationships/image" Target="../media/image73.png"/><Relationship Id="rId8" Type="http://schemas.openxmlformats.org/officeDocument/2006/relationships/image" Target="../media/image59.png"/><Relationship Id="rId31" Type="http://schemas.openxmlformats.org/officeDocument/2006/relationships/image" Target="../media/image90.png"/><Relationship Id="rId30" Type="http://schemas.openxmlformats.org/officeDocument/2006/relationships/image" Target="../media/image101.png"/><Relationship Id="rId11" Type="http://schemas.openxmlformats.org/officeDocument/2006/relationships/image" Target="../media/image67.png"/><Relationship Id="rId33" Type="http://schemas.openxmlformats.org/officeDocument/2006/relationships/image" Target="../media/image86.png"/><Relationship Id="rId10" Type="http://schemas.openxmlformats.org/officeDocument/2006/relationships/image" Target="../media/image72.png"/><Relationship Id="rId32" Type="http://schemas.openxmlformats.org/officeDocument/2006/relationships/image" Target="../media/image93.png"/><Relationship Id="rId13" Type="http://schemas.openxmlformats.org/officeDocument/2006/relationships/image" Target="../media/image75.png"/><Relationship Id="rId35" Type="http://schemas.openxmlformats.org/officeDocument/2006/relationships/image" Target="../media/image97.png"/><Relationship Id="rId12" Type="http://schemas.openxmlformats.org/officeDocument/2006/relationships/image" Target="../media/image66.png"/><Relationship Id="rId34" Type="http://schemas.openxmlformats.org/officeDocument/2006/relationships/image" Target="../media/image100.png"/><Relationship Id="rId15" Type="http://schemas.openxmlformats.org/officeDocument/2006/relationships/image" Target="../media/image69.png"/><Relationship Id="rId37" Type="http://schemas.openxmlformats.org/officeDocument/2006/relationships/image" Target="../media/image94.png"/><Relationship Id="rId14" Type="http://schemas.openxmlformats.org/officeDocument/2006/relationships/image" Target="../media/image70.png"/><Relationship Id="rId36" Type="http://schemas.openxmlformats.org/officeDocument/2006/relationships/image" Target="../media/image98.png"/><Relationship Id="rId17" Type="http://schemas.openxmlformats.org/officeDocument/2006/relationships/image" Target="../media/image79.png"/><Relationship Id="rId16" Type="http://schemas.openxmlformats.org/officeDocument/2006/relationships/image" Target="../media/image81.png"/><Relationship Id="rId19" Type="http://schemas.openxmlformats.org/officeDocument/2006/relationships/image" Target="../media/image78.png"/><Relationship Id="rId18"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xml"/><Relationship Id="rId3"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image" Target="../media/image37.png"/><Relationship Id="rId4" Type="http://schemas.openxmlformats.org/officeDocument/2006/relationships/image" Target="../media/image24.png"/><Relationship Id="rId5" Type="http://schemas.openxmlformats.org/officeDocument/2006/relationships/image" Target="../media/image54.png"/><Relationship Id="rId6" Type="http://schemas.openxmlformats.org/officeDocument/2006/relationships/image" Target="../media/image32.png"/><Relationship Id="rId7"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95.png"/><Relationship Id="rId6" Type="http://schemas.openxmlformats.org/officeDocument/2006/relationships/image" Target="../media/image102.png"/><Relationship Id="rId7" Type="http://schemas.openxmlformats.org/officeDocument/2006/relationships/image" Target="../media/image26.png"/><Relationship Id="rId8" Type="http://schemas.openxmlformats.org/officeDocument/2006/relationships/image" Target="../media/image38.png"/></Relationships>
</file>

<file path=ppt/slides/_rels/slide6.xml.rels><?xml version="1.0" encoding="UTF-8" standalone="yes"?><Relationships xmlns="http://schemas.openxmlformats.org/package/2006/relationships"><Relationship Id="rId20" Type="http://schemas.openxmlformats.org/officeDocument/2006/relationships/image" Target="../media/image43.png"/><Relationship Id="rId22" Type="http://schemas.openxmlformats.org/officeDocument/2006/relationships/image" Target="../media/image58.png"/><Relationship Id="rId21" Type="http://schemas.openxmlformats.org/officeDocument/2006/relationships/image" Target="../media/image47.png"/><Relationship Id="rId24" Type="http://schemas.openxmlformats.org/officeDocument/2006/relationships/image" Target="../media/image45.png"/><Relationship Id="rId23" Type="http://schemas.openxmlformats.org/officeDocument/2006/relationships/image" Target="../media/image56.png"/><Relationship Id="rId1" Type="http://schemas.openxmlformats.org/officeDocument/2006/relationships/slideLayout" Target="../slideLayouts/slideLayout61.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50.png"/><Relationship Id="rId7" Type="http://schemas.openxmlformats.org/officeDocument/2006/relationships/image" Target="../media/image48.png"/><Relationship Id="rId8" Type="http://schemas.openxmlformats.org/officeDocument/2006/relationships/image" Target="../media/image30.png"/><Relationship Id="rId11" Type="http://schemas.openxmlformats.org/officeDocument/2006/relationships/hyperlink" Target="https://www.forbes.com/sites/kenrickcai/2021/05/26/accidental-billionaires-databricks-ceo-ali-ghodsi-seven-berkeley-academics" TargetMode="External"/><Relationship Id="rId10" Type="http://schemas.openxmlformats.org/officeDocument/2006/relationships/hyperlink" Target="https://www.databricks.com/wp-content/uploads/2020/08/p975-armbrust.pdf" TargetMode="External"/><Relationship Id="rId13" Type="http://schemas.openxmlformats.org/officeDocument/2006/relationships/image" Target="../media/image42.png"/><Relationship Id="rId12" Type="http://schemas.openxmlformats.org/officeDocument/2006/relationships/image" Target="../media/image36.png"/><Relationship Id="rId15" Type="http://schemas.openxmlformats.org/officeDocument/2006/relationships/image" Target="../media/image46.png"/><Relationship Id="rId14" Type="http://schemas.openxmlformats.org/officeDocument/2006/relationships/image" Target="../media/image41.png"/><Relationship Id="rId17" Type="http://schemas.openxmlformats.org/officeDocument/2006/relationships/image" Target="../media/image40.png"/><Relationship Id="rId16" Type="http://schemas.openxmlformats.org/officeDocument/2006/relationships/image" Target="../media/image39.png"/><Relationship Id="rId19" Type="http://schemas.openxmlformats.org/officeDocument/2006/relationships/image" Target="../media/image51.png"/><Relationship Id="rId18"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53.gif"/><Relationship Id="rId4" Type="http://schemas.openxmlformats.org/officeDocument/2006/relationships/image" Target="../media/image103.gif"/><Relationship Id="rId5" Type="http://schemas.openxmlformats.org/officeDocument/2006/relationships/image" Target="../media/image49.png"/><Relationship Id="rId6" Type="http://schemas.openxmlformats.org/officeDocument/2006/relationships/image" Target="../media/image74.png"/><Relationship Id="rId7" Type="http://schemas.openxmlformats.org/officeDocument/2006/relationships/image" Target="../media/image52.gif"/><Relationship Id="rId8"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 Id="rId3" Type="http://schemas.openxmlformats.org/officeDocument/2006/relationships/image" Target="../media/image55.png"/><Relationship Id="rId4" Type="http://schemas.openxmlformats.org/officeDocument/2006/relationships/image" Target="../media/image62.png"/><Relationship Id="rId5"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patents.justia.com/assignee/databricks-in" TargetMode="Externa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9"/>
          <p:cNvSpPr txBox="1"/>
          <p:nvPr/>
        </p:nvSpPr>
        <p:spPr>
          <a:xfrm>
            <a:off x="421775" y="4231250"/>
            <a:ext cx="3000000" cy="37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355">
                <a:solidFill>
                  <a:schemeClr val="lt1"/>
                </a:solidFill>
                <a:latin typeface="DM Sans ExtraLight"/>
                <a:ea typeface="DM Sans ExtraLight"/>
                <a:cs typeface="DM Sans ExtraLight"/>
                <a:sym typeface="DM Sans ExtraLight"/>
              </a:rPr>
              <a:t>27</a:t>
            </a:r>
            <a:r>
              <a:rPr lang="en" sz="1355">
                <a:solidFill>
                  <a:schemeClr val="lt1"/>
                </a:solidFill>
                <a:latin typeface="DM Sans ExtraLight"/>
                <a:ea typeface="DM Sans ExtraLight"/>
                <a:cs typeface="DM Sans ExtraLight"/>
                <a:sym typeface="DM Sans ExtraLight"/>
              </a:rPr>
              <a:t> de Maio de 2024</a:t>
            </a:r>
            <a:endParaRPr sz="100">
              <a:latin typeface="DM Sans ExtraLight"/>
              <a:ea typeface="DM Sans ExtraLight"/>
              <a:cs typeface="DM Sans ExtraLight"/>
              <a:sym typeface="DM Sans ExtraLight"/>
            </a:endParaRPr>
          </a:p>
        </p:txBody>
      </p:sp>
      <p:sp>
        <p:nvSpPr>
          <p:cNvPr id="995" name="Google Shape;995;p129"/>
          <p:cNvSpPr txBox="1"/>
          <p:nvPr/>
        </p:nvSpPr>
        <p:spPr>
          <a:xfrm>
            <a:off x="2601925" y="375325"/>
            <a:ext cx="605700" cy="447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900">
                <a:solidFill>
                  <a:srgbClr val="1B3139"/>
                </a:solidFill>
                <a:latin typeface="DM Sans ExtraLight"/>
                <a:ea typeface="DM Sans ExtraLight"/>
                <a:cs typeface="DM Sans ExtraLight"/>
                <a:sym typeface="DM Sans ExtraLight"/>
              </a:rPr>
              <a:t>no</a:t>
            </a:r>
            <a:endParaRPr sz="300"/>
          </a:p>
        </p:txBody>
      </p:sp>
      <p:sp>
        <p:nvSpPr>
          <p:cNvPr id="996" name="Google Shape;996;p129"/>
          <p:cNvSpPr txBox="1"/>
          <p:nvPr/>
        </p:nvSpPr>
        <p:spPr>
          <a:xfrm>
            <a:off x="571500" y="3220700"/>
            <a:ext cx="4857600" cy="701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t/>
            </a:r>
            <a:endParaRPr sz="3000">
              <a:solidFill>
                <a:srgbClr val="1B3139"/>
              </a:solidFill>
              <a:latin typeface="DM Sans Medium"/>
              <a:ea typeface="DM Sans Medium"/>
              <a:cs typeface="DM Sans Medium"/>
              <a:sym typeface="DM Sans Medium"/>
            </a:endParaRPr>
          </a:p>
          <a:p>
            <a:pPr indent="0" lvl="0" marL="0" rtl="0" algn="l">
              <a:lnSpc>
                <a:spcPct val="90000"/>
              </a:lnSpc>
              <a:spcBef>
                <a:spcPts val="0"/>
              </a:spcBef>
              <a:spcAft>
                <a:spcPts val="0"/>
              </a:spcAft>
              <a:buNone/>
            </a:pPr>
            <a:r>
              <a:rPr lang="en" sz="3800">
                <a:solidFill>
                  <a:srgbClr val="1B3139"/>
                </a:solidFill>
                <a:latin typeface="DM Sans Medium"/>
                <a:ea typeface="DM Sans Medium"/>
                <a:cs typeface="DM Sans Medium"/>
                <a:sym typeface="DM Sans Medium"/>
              </a:rPr>
              <a:t>InventaBB</a:t>
            </a:r>
            <a:endParaRPr sz="3800">
              <a:solidFill>
                <a:srgbClr val="1B3139"/>
              </a:solidFill>
              <a:latin typeface="DM Sans Medium"/>
              <a:ea typeface="DM Sans Medium"/>
              <a:cs typeface="DM Sans Medium"/>
              <a:sym typeface="DM Sans Medium"/>
            </a:endParaRPr>
          </a:p>
          <a:p>
            <a:pPr indent="0" lvl="0" marL="0" rtl="0" algn="l">
              <a:lnSpc>
                <a:spcPct val="90000"/>
              </a:lnSpc>
              <a:spcBef>
                <a:spcPts val="0"/>
              </a:spcBef>
              <a:spcAft>
                <a:spcPts val="0"/>
              </a:spcAft>
              <a:buNone/>
            </a:pPr>
            <a:r>
              <a:rPr lang="en" sz="3000">
                <a:solidFill>
                  <a:srgbClr val="1B3139"/>
                </a:solidFill>
                <a:latin typeface="DM Sans ExtraLight"/>
                <a:ea typeface="DM Sans ExtraLight"/>
                <a:cs typeface="DM Sans ExtraLight"/>
                <a:sym typeface="DM Sans ExtraLight"/>
              </a:rPr>
              <a:t>Como a Databricks apoia </a:t>
            </a:r>
            <a:endParaRPr sz="3000">
              <a:solidFill>
                <a:srgbClr val="1B3139"/>
              </a:solidFill>
              <a:latin typeface="DM Sans ExtraLight"/>
              <a:ea typeface="DM Sans ExtraLight"/>
              <a:cs typeface="DM Sans ExtraLight"/>
              <a:sym typeface="DM Sans ExtraLight"/>
            </a:endParaRPr>
          </a:p>
          <a:p>
            <a:pPr indent="0" lvl="0" marL="0" rtl="0" algn="l">
              <a:lnSpc>
                <a:spcPct val="90000"/>
              </a:lnSpc>
              <a:spcBef>
                <a:spcPts val="0"/>
              </a:spcBef>
              <a:spcAft>
                <a:spcPts val="0"/>
              </a:spcAft>
              <a:buNone/>
            </a:pPr>
            <a:r>
              <a:rPr lang="en" sz="3000">
                <a:solidFill>
                  <a:srgbClr val="1B3139"/>
                </a:solidFill>
                <a:latin typeface="DM Sans ExtraLight"/>
                <a:ea typeface="DM Sans ExtraLight"/>
                <a:cs typeface="DM Sans ExtraLight"/>
                <a:sym typeface="DM Sans ExtraLight"/>
              </a:rPr>
              <a:t>a Inovação no mundo de Dados e IA</a:t>
            </a:r>
            <a:endParaRPr sz="3800">
              <a:solidFill>
                <a:srgbClr val="1B3139"/>
              </a:solidFill>
              <a:latin typeface="DM Sans Medium"/>
              <a:ea typeface="DM Sans Medium"/>
              <a:cs typeface="DM Sans Medium"/>
              <a:sym typeface="DM Sans Medium"/>
            </a:endParaRPr>
          </a:p>
          <a:p>
            <a:pPr indent="0" lvl="0" marL="0" rtl="0" algn="l">
              <a:lnSpc>
                <a:spcPct val="90000"/>
              </a:lnSpc>
              <a:spcBef>
                <a:spcPts val="0"/>
              </a:spcBef>
              <a:spcAft>
                <a:spcPts val="0"/>
              </a:spcAft>
              <a:buNone/>
            </a:pPr>
            <a:r>
              <a:t/>
            </a:r>
            <a:endParaRPr sz="800">
              <a:solidFill>
                <a:srgbClr val="1B3139"/>
              </a:solidFill>
              <a:latin typeface="DM Sans"/>
              <a:ea typeface="DM Sans"/>
              <a:cs typeface="DM Sans"/>
              <a:sym typeface="DM Sans"/>
            </a:endParaRPr>
          </a:p>
          <a:p>
            <a:pPr indent="0" lvl="0" marL="0" rtl="0" algn="l">
              <a:lnSpc>
                <a:spcPct val="90000"/>
              </a:lnSpc>
              <a:spcBef>
                <a:spcPts val="0"/>
              </a:spcBef>
              <a:spcAft>
                <a:spcPts val="0"/>
              </a:spcAft>
              <a:buNone/>
            </a:pPr>
            <a:r>
              <a:t/>
            </a:r>
            <a:endParaRPr sz="1300">
              <a:solidFill>
                <a:srgbClr val="1B3139"/>
              </a:solidFill>
              <a:latin typeface="DM Sans"/>
              <a:ea typeface="DM Sans"/>
              <a:cs typeface="DM Sans"/>
              <a:sym typeface="DM Sans"/>
            </a:endParaRPr>
          </a:p>
        </p:txBody>
      </p:sp>
      <p:pic>
        <p:nvPicPr>
          <p:cNvPr id="997" name="Google Shape;997;p129"/>
          <p:cNvPicPr preferRelativeResize="0"/>
          <p:nvPr/>
        </p:nvPicPr>
        <p:blipFill>
          <a:blip r:embed="rId3">
            <a:alphaModFix/>
          </a:blip>
          <a:stretch>
            <a:fillRect/>
          </a:stretch>
        </p:blipFill>
        <p:spPr>
          <a:xfrm>
            <a:off x="3106587" y="412975"/>
            <a:ext cx="2199066" cy="372600"/>
          </a:xfrm>
          <a:prstGeom prst="rect">
            <a:avLst/>
          </a:prstGeom>
          <a:noFill/>
          <a:ln>
            <a:noFill/>
          </a:ln>
        </p:spPr>
      </p:pic>
      <p:sp>
        <p:nvSpPr>
          <p:cNvPr id="998" name="Google Shape;998;p129"/>
          <p:cNvSpPr txBox="1"/>
          <p:nvPr/>
        </p:nvSpPr>
        <p:spPr>
          <a:xfrm>
            <a:off x="571500" y="4265950"/>
            <a:ext cx="3000000" cy="36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1300">
                <a:solidFill>
                  <a:schemeClr val="dk1"/>
                </a:solidFill>
                <a:latin typeface="DM Sans"/>
                <a:ea typeface="DM Sans"/>
                <a:cs typeface="DM Sans"/>
                <a:sym typeface="DM Sans"/>
              </a:rPr>
              <a:t>25</a:t>
            </a:r>
            <a:r>
              <a:rPr lang="en" sz="1300">
                <a:solidFill>
                  <a:schemeClr val="dk1"/>
                </a:solidFill>
                <a:latin typeface="DM Sans"/>
                <a:ea typeface="DM Sans"/>
                <a:cs typeface="DM Sans"/>
                <a:sym typeface="DM Sans"/>
              </a:rPr>
              <a:t> de julho, 2025</a:t>
            </a:r>
            <a:endParaRPr sz="130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8"/>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Inovando com a Databricks</a:t>
            </a:r>
            <a:endParaRPr/>
          </a:p>
        </p:txBody>
      </p:sp>
      <p:sp>
        <p:nvSpPr>
          <p:cNvPr id="1196" name="Google Shape;1196;p13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Brickbuilder </a:t>
            </a:r>
            <a:endParaRPr/>
          </a:p>
        </p:txBody>
      </p:sp>
      <p:sp>
        <p:nvSpPr>
          <p:cNvPr id="1197" name="Google Shape;1197;p138"/>
          <p:cNvSpPr txBox="1"/>
          <p:nvPr>
            <p:ph idx="2" type="body"/>
          </p:nvPr>
        </p:nvSpPr>
        <p:spPr>
          <a:xfrm>
            <a:off x="571500" y="1491625"/>
            <a:ext cx="3780600" cy="3112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200"/>
              <a:t>Brickbuilder Solutions: </a:t>
            </a:r>
            <a:r>
              <a:rPr lang="en" sz="1200"/>
              <a:t>Soluções validadas para acelerar inovação </a:t>
            </a:r>
            <a:r>
              <a:rPr lang="en" sz="1200">
                <a:solidFill>
                  <a:srgbClr val="000000"/>
                </a:solidFill>
                <a:latin typeface="Roboto"/>
                <a:ea typeface="Roboto"/>
                <a:cs typeface="Roboto"/>
                <a:sym typeface="Roboto"/>
              </a:rPr>
              <a:t>e compliance</a:t>
            </a:r>
            <a:endParaRPr b="1" sz="1200"/>
          </a:p>
          <a:p>
            <a:pPr indent="-304800" lvl="0" marL="457200" marR="0" rtl="0" algn="l">
              <a:lnSpc>
                <a:spcPct val="115000"/>
              </a:lnSpc>
              <a:spcBef>
                <a:spcPts val="800"/>
              </a:spcBef>
              <a:spcAft>
                <a:spcPts val="0"/>
              </a:spcAft>
              <a:buSzPts val="1200"/>
              <a:buChar char="•"/>
            </a:pPr>
            <a:r>
              <a:rPr b="1" lang="en" sz="1200"/>
              <a:t>Avanade Risk Management: </a:t>
            </a:r>
            <a:r>
              <a:rPr lang="en" sz="1200"/>
              <a:t>Modelos ágeis de risco para bancos</a:t>
            </a:r>
            <a:endParaRPr sz="1200"/>
          </a:p>
          <a:p>
            <a:pPr indent="0" lvl="0" marL="457200" marR="0" rtl="0" algn="l">
              <a:lnSpc>
                <a:spcPct val="115000"/>
              </a:lnSpc>
              <a:spcBef>
                <a:spcPts val="800"/>
              </a:spcBef>
              <a:spcAft>
                <a:spcPts val="0"/>
              </a:spcAft>
              <a:buNone/>
            </a:pPr>
            <a:r>
              <a:t/>
            </a:r>
            <a:endParaRPr sz="100"/>
          </a:p>
          <a:p>
            <a:pPr indent="-304800" lvl="0" marL="457200" marR="0" rtl="0" algn="l">
              <a:lnSpc>
                <a:spcPct val="115000"/>
              </a:lnSpc>
              <a:spcBef>
                <a:spcPts val="800"/>
              </a:spcBef>
              <a:spcAft>
                <a:spcPts val="0"/>
              </a:spcAft>
              <a:buSzPts val="1200"/>
              <a:buChar char="•"/>
            </a:pPr>
            <a:r>
              <a:rPr b="1" lang="en" sz="1200"/>
              <a:t>DataSentics Persona 360: </a:t>
            </a:r>
            <a:r>
              <a:rPr lang="en" sz="1200"/>
              <a:t>Visão unificada do cliente para personalização e engajamento</a:t>
            </a:r>
            <a:endParaRPr sz="1200"/>
          </a:p>
          <a:p>
            <a:pPr indent="0" lvl="0" marL="457200" marR="0" rtl="0" algn="l">
              <a:lnSpc>
                <a:spcPct val="115000"/>
              </a:lnSpc>
              <a:spcBef>
                <a:spcPts val="800"/>
              </a:spcBef>
              <a:spcAft>
                <a:spcPts val="0"/>
              </a:spcAft>
              <a:buNone/>
            </a:pPr>
            <a:r>
              <a:t/>
            </a:r>
            <a:endParaRPr sz="100"/>
          </a:p>
          <a:p>
            <a:pPr indent="-304800" lvl="0" marL="457200" marR="0" rtl="0" algn="l">
              <a:lnSpc>
                <a:spcPct val="115000"/>
              </a:lnSpc>
              <a:spcBef>
                <a:spcPts val="800"/>
              </a:spcBef>
              <a:spcAft>
                <a:spcPts val="0"/>
              </a:spcAft>
              <a:buSzPts val="1200"/>
              <a:buChar char="•"/>
            </a:pPr>
            <a:r>
              <a:rPr b="1" lang="en" sz="1200"/>
              <a:t>Deloitte Data as a Service: </a:t>
            </a:r>
            <a:r>
              <a:rPr lang="en" sz="1200"/>
              <a:t>Modernização de dados bancários sob demanda</a:t>
            </a:r>
            <a:endParaRPr sz="1200"/>
          </a:p>
          <a:p>
            <a:pPr indent="0" lvl="0" marL="457200" marR="0" rtl="0" algn="l">
              <a:lnSpc>
                <a:spcPct val="115000"/>
              </a:lnSpc>
              <a:spcBef>
                <a:spcPts val="800"/>
              </a:spcBef>
              <a:spcAft>
                <a:spcPts val="0"/>
              </a:spcAft>
              <a:buNone/>
            </a:pPr>
            <a:r>
              <a:t/>
            </a:r>
            <a:endParaRPr sz="1200">
              <a:solidFill>
                <a:srgbClr val="000000"/>
              </a:solidFill>
              <a:latin typeface="Roboto"/>
              <a:ea typeface="Roboto"/>
              <a:cs typeface="Roboto"/>
              <a:sym typeface="Roboto"/>
            </a:endParaRPr>
          </a:p>
          <a:p>
            <a:pPr indent="0" lvl="0" marL="0" rtl="0" algn="l">
              <a:spcBef>
                <a:spcPts val="800"/>
              </a:spcBef>
              <a:spcAft>
                <a:spcPts val="0"/>
              </a:spcAft>
              <a:buNone/>
            </a:pPr>
            <a:r>
              <a:t/>
            </a:r>
            <a:endParaRPr/>
          </a:p>
        </p:txBody>
      </p:sp>
      <p:pic>
        <p:nvPicPr>
          <p:cNvPr id="1198" name="Google Shape;1198;p138"/>
          <p:cNvPicPr preferRelativeResize="0"/>
          <p:nvPr/>
        </p:nvPicPr>
        <p:blipFill>
          <a:blip r:embed="rId3">
            <a:alphaModFix/>
          </a:blip>
          <a:stretch>
            <a:fillRect/>
          </a:stretch>
        </p:blipFill>
        <p:spPr>
          <a:xfrm>
            <a:off x="4638088" y="1577400"/>
            <a:ext cx="4030476" cy="2109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39"/>
          <p:cNvSpPr txBox="1"/>
          <p:nvPr/>
        </p:nvSpPr>
        <p:spPr>
          <a:xfrm>
            <a:off x="911044" y="3813469"/>
            <a:ext cx="2197200" cy="7158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en">
                <a:solidFill>
                  <a:schemeClr val="dk1"/>
                </a:solidFill>
                <a:latin typeface="DM Sans"/>
                <a:ea typeface="DM Sans"/>
                <a:cs typeface="DM Sans"/>
                <a:sym typeface="DM Sans"/>
              </a:rPr>
              <a:t>Aberto para usuários do Databricks e não-Databricks</a:t>
            </a:r>
            <a:endParaRPr sz="1400">
              <a:solidFill>
                <a:schemeClr val="dk1"/>
              </a:solidFill>
            </a:endParaRPr>
          </a:p>
        </p:txBody>
      </p:sp>
      <p:cxnSp>
        <p:nvCxnSpPr>
          <p:cNvPr id="1204" name="Google Shape;1204;p139"/>
          <p:cNvCxnSpPr/>
          <p:nvPr/>
        </p:nvCxnSpPr>
        <p:spPr>
          <a:xfrm>
            <a:off x="616220" y="2636494"/>
            <a:ext cx="2787000" cy="0"/>
          </a:xfrm>
          <a:prstGeom prst="straightConnector1">
            <a:avLst/>
          </a:prstGeom>
          <a:noFill/>
          <a:ln cap="flat" cmpd="sng" w="9525">
            <a:solidFill>
              <a:schemeClr val="dk2"/>
            </a:solidFill>
            <a:prstDash val="solid"/>
            <a:round/>
            <a:headEnd len="sm" w="sm" type="none"/>
            <a:tailEnd len="sm" w="sm" type="none"/>
          </a:ln>
          <a:effectLst>
            <a:outerShdw blurRad="428625" rotWithShape="0" algn="bl" dir="5400000" dist="95250">
              <a:srgbClr val="000000">
                <a:alpha val="10980"/>
              </a:srgbClr>
            </a:outerShdw>
          </a:effectLst>
        </p:spPr>
      </p:cxnSp>
      <p:sp>
        <p:nvSpPr>
          <p:cNvPr id="1205" name="Google Shape;1205;p139"/>
          <p:cNvSpPr txBox="1"/>
          <p:nvPr/>
        </p:nvSpPr>
        <p:spPr>
          <a:xfrm>
            <a:off x="791791" y="1404319"/>
            <a:ext cx="2518800" cy="11466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en">
                <a:solidFill>
                  <a:schemeClr val="dk1"/>
                </a:solidFill>
                <a:latin typeface="DM Sans"/>
                <a:ea typeface="DM Sans"/>
                <a:cs typeface="DM Sans"/>
                <a:sym typeface="DM Sans"/>
              </a:rPr>
              <a:t>Conjuntos de dados, notebooks, modelos de ML e aplicativos dos principais provedores de dados e soluções</a:t>
            </a:r>
            <a:endParaRPr sz="1400">
              <a:solidFill>
                <a:schemeClr val="dk1"/>
              </a:solidFill>
              <a:latin typeface="DM Sans"/>
              <a:ea typeface="DM Sans"/>
              <a:cs typeface="DM Sans"/>
              <a:sym typeface="DM Sans"/>
            </a:endParaRPr>
          </a:p>
        </p:txBody>
      </p:sp>
      <p:sp>
        <p:nvSpPr>
          <p:cNvPr id="1206" name="Google Shape;1206;p139"/>
          <p:cNvSpPr txBox="1"/>
          <p:nvPr/>
        </p:nvSpPr>
        <p:spPr>
          <a:xfrm>
            <a:off x="1012769" y="2867194"/>
            <a:ext cx="1993800" cy="500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lang="en">
                <a:solidFill>
                  <a:schemeClr val="dk1"/>
                </a:solidFill>
                <a:latin typeface="DM Sans"/>
                <a:ea typeface="DM Sans"/>
                <a:cs typeface="DM Sans"/>
                <a:sym typeface="DM Sans"/>
              </a:rPr>
              <a:t>Marketplace público e privado</a:t>
            </a:r>
            <a:endParaRPr sz="1400">
              <a:solidFill>
                <a:schemeClr val="dk1"/>
              </a:solidFill>
            </a:endParaRPr>
          </a:p>
        </p:txBody>
      </p:sp>
      <p:cxnSp>
        <p:nvCxnSpPr>
          <p:cNvPr id="1207" name="Google Shape;1207;p139"/>
          <p:cNvCxnSpPr/>
          <p:nvPr/>
        </p:nvCxnSpPr>
        <p:spPr>
          <a:xfrm>
            <a:off x="616220" y="3582769"/>
            <a:ext cx="2787000" cy="0"/>
          </a:xfrm>
          <a:prstGeom prst="straightConnector1">
            <a:avLst/>
          </a:prstGeom>
          <a:noFill/>
          <a:ln cap="flat" cmpd="sng" w="9525">
            <a:solidFill>
              <a:schemeClr val="dk2"/>
            </a:solidFill>
            <a:prstDash val="solid"/>
            <a:round/>
            <a:headEnd len="sm" w="sm" type="none"/>
            <a:tailEnd len="sm" w="sm" type="none"/>
          </a:ln>
          <a:effectLst>
            <a:outerShdw blurRad="428625" rotWithShape="0" algn="bl" dir="5400000" dist="95250">
              <a:srgbClr val="000000">
                <a:alpha val="10980"/>
              </a:srgbClr>
            </a:outerShdw>
          </a:effectLst>
        </p:spPr>
      </p:cxnSp>
      <p:sp>
        <p:nvSpPr>
          <p:cNvPr id="1208" name="Google Shape;1208;p139"/>
          <p:cNvSpPr txBox="1"/>
          <p:nvPr>
            <p:ph idx="4294967295" type="sldNum"/>
          </p:nvPr>
        </p:nvSpPr>
        <p:spPr>
          <a:xfrm>
            <a:off x="8325420" y="485497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9" name="Google Shape;1209;p139"/>
          <p:cNvSpPr txBox="1"/>
          <p:nvPr>
            <p:ph type="title"/>
          </p:nvPr>
        </p:nvSpPr>
        <p:spPr>
          <a:xfrm>
            <a:off x="562074" y="401698"/>
            <a:ext cx="7996500" cy="437700"/>
          </a:xfrm>
          <a:prstGeom prst="rect">
            <a:avLst/>
          </a:prstGeom>
        </p:spPr>
        <p:txBody>
          <a:bodyPr anchorCtr="0" anchor="ctr" bIns="34275" lIns="0" spcFirstLastPara="1" rIns="0" wrap="square" tIns="34275">
            <a:normAutofit fontScale="90000"/>
          </a:bodyPr>
          <a:lstStyle/>
          <a:p>
            <a:pPr indent="0" lvl="0" marL="0" rtl="0" algn="l">
              <a:spcBef>
                <a:spcPts val="0"/>
              </a:spcBef>
              <a:spcAft>
                <a:spcPts val="0"/>
              </a:spcAft>
              <a:buNone/>
            </a:pPr>
            <a:r>
              <a:rPr lang="en"/>
              <a:t>Monetizando suas ideias</a:t>
            </a:r>
            <a:endParaRPr/>
          </a:p>
        </p:txBody>
      </p:sp>
      <p:sp>
        <p:nvSpPr>
          <p:cNvPr id="1210" name="Google Shape;1210;p139"/>
          <p:cNvSpPr txBox="1"/>
          <p:nvPr>
            <p:ph idx="4294967295"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solidFill>
                  <a:schemeClr val="accent1"/>
                </a:solidFill>
                <a:latin typeface="DM Sans Medium"/>
                <a:ea typeface="DM Sans Medium"/>
                <a:cs typeface="DM Sans Medium"/>
                <a:sym typeface="DM Sans Medium"/>
              </a:rPr>
              <a:t>Market</a:t>
            </a:r>
            <a:r>
              <a:rPr lang="en">
                <a:solidFill>
                  <a:schemeClr val="accent1"/>
                </a:solidFill>
                <a:latin typeface="DM Sans Medium"/>
                <a:ea typeface="DM Sans Medium"/>
                <a:cs typeface="DM Sans Medium"/>
                <a:sym typeface="DM Sans Medium"/>
              </a:rPr>
              <a:t>P</a:t>
            </a:r>
            <a:r>
              <a:rPr lang="en">
                <a:solidFill>
                  <a:schemeClr val="accent1"/>
                </a:solidFill>
                <a:latin typeface="DM Sans Medium"/>
                <a:ea typeface="DM Sans Medium"/>
                <a:cs typeface="DM Sans Medium"/>
                <a:sym typeface="DM Sans Medium"/>
              </a:rPr>
              <a:t>lace</a:t>
            </a:r>
            <a:r>
              <a:rPr lang="en"/>
              <a:t> </a:t>
            </a:r>
            <a:endParaRPr/>
          </a:p>
        </p:txBody>
      </p:sp>
      <p:pic>
        <p:nvPicPr>
          <p:cNvPr id="1211" name="Google Shape;1211;p139"/>
          <p:cNvPicPr preferRelativeResize="0"/>
          <p:nvPr/>
        </p:nvPicPr>
        <p:blipFill>
          <a:blip r:embed="rId3">
            <a:alphaModFix/>
          </a:blip>
          <a:stretch>
            <a:fillRect/>
          </a:stretch>
        </p:blipFill>
        <p:spPr>
          <a:xfrm>
            <a:off x="4571991" y="1090127"/>
            <a:ext cx="3582706" cy="3519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40"/>
          <p:cNvSpPr/>
          <p:nvPr/>
        </p:nvSpPr>
        <p:spPr>
          <a:xfrm rot="-5400000">
            <a:off x="67009" y="-66925"/>
            <a:ext cx="5143500" cy="5277413"/>
          </a:xfrm>
          <a:prstGeom prst="flowChartOffpageConnector">
            <a:avLst/>
          </a:prstGeom>
          <a:solidFill>
            <a:schemeClr val="lt2"/>
          </a:solidFill>
          <a:ln cap="flat" cmpd="sng" w="9525">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1217" name="Google Shape;1217;p140"/>
          <p:cNvSpPr/>
          <p:nvPr/>
        </p:nvSpPr>
        <p:spPr>
          <a:xfrm>
            <a:off x="-715481" y="2107800"/>
            <a:ext cx="4090200" cy="947700"/>
          </a:xfrm>
          <a:prstGeom prst="roundRect">
            <a:avLst>
              <a:gd fmla="val 50000" name="adj"/>
            </a:avLst>
          </a:prstGeom>
          <a:solidFill>
            <a:schemeClr val="dk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DM Sans"/>
              <a:ea typeface="DM Sans"/>
              <a:cs typeface="DM Sans"/>
              <a:sym typeface="DM Sans"/>
            </a:endParaRPr>
          </a:p>
        </p:txBody>
      </p:sp>
      <p:sp>
        <p:nvSpPr>
          <p:cNvPr id="1218" name="Google Shape;1218;p140"/>
          <p:cNvSpPr txBox="1"/>
          <p:nvPr/>
        </p:nvSpPr>
        <p:spPr>
          <a:xfrm>
            <a:off x="133650" y="2282550"/>
            <a:ext cx="3237000" cy="569400"/>
          </a:xfrm>
          <a:prstGeom prst="rect">
            <a:avLst/>
          </a:prstGeom>
          <a:noFill/>
          <a:ln>
            <a:noFill/>
          </a:ln>
        </p:spPr>
        <p:txBody>
          <a:bodyPr anchorCtr="0" anchor="t" bIns="68575" lIns="0" spcFirstLastPara="1" rIns="0" wrap="square" tIns="68575">
            <a:spAutoFit/>
          </a:bodyPr>
          <a:lstStyle/>
          <a:p>
            <a:pPr indent="0" lvl="0" marL="0" rtl="0" algn="l">
              <a:spcBef>
                <a:spcPts val="0"/>
              </a:spcBef>
              <a:spcAft>
                <a:spcPts val="0"/>
              </a:spcAft>
              <a:buNone/>
            </a:pPr>
            <a:r>
              <a:rPr b="1" lang="en">
                <a:solidFill>
                  <a:schemeClr val="lt1"/>
                </a:solidFill>
                <a:latin typeface="DM Sans"/>
                <a:ea typeface="DM Sans"/>
                <a:cs typeface="DM Sans"/>
                <a:sym typeface="DM Sans"/>
              </a:rPr>
              <a:t>Empresas do setor financeiro que já estão inovando com a Databricks</a:t>
            </a:r>
            <a:endParaRPr b="1">
              <a:solidFill>
                <a:schemeClr val="lt1"/>
              </a:solidFill>
              <a:latin typeface="DM Sans"/>
              <a:ea typeface="DM Sans"/>
              <a:cs typeface="DM Sans"/>
              <a:sym typeface="DM Sans"/>
            </a:endParaRPr>
          </a:p>
        </p:txBody>
      </p:sp>
      <p:pic>
        <p:nvPicPr>
          <p:cNvPr id="1219" name="Google Shape;1219;p140"/>
          <p:cNvPicPr preferRelativeResize="0"/>
          <p:nvPr/>
        </p:nvPicPr>
        <p:blipFill>
          <a:blip r:embed="rId3">
            <a:alphaModFix/>
          </a:blip>
          <a:stretch>
            <a:fillRect/>
          </a:stretch>
        </p:blipFill>
        <p:spPr>
          <a:xfrm>
            <a:off x="199925" y="4033322"/>
            <a:ext cx="907689" cy="197260"/>
          </a:xfrm>
          <a:prstGeom prst="rect">
            <a:avLst/>
          </a:prstGeom>
          <a:noFill/>
          <a:ln>
            <a:noFill/>
          </a:ln>
        </p:spPr>
      </p:pic>
      <p:pic>
        <p:nvPicPr>
          <p:cNvPr id="1220" name="Google Shape;1220;p140"/>
          <p:cNvPicPr preferRelativeResize="0"/>
          <p:nvPr/>
        </p:nvPicPr>
        <p:blipFill>
          <a:blip r:embed="rId4">
            <a:alphaModFix/>
          </a:blip>
          <a:stretch>
            <a:fillRect/>
          </a:stretch>
        </p:blipFill>
        <p:spPr>
          <a:xfrm>
            <a:off x="1415564" y="4134848"/>
            <a:ext cx="899220" cy="217451"/>
          </a:xfrm>
          <a:prstGeom prst="rect">
            <a:avLst/>
          </a:prstGeom>
          <a:noFill/>
          <a:ln>
            <a:noFill/>
          </a:ln>
        </p:spPr>
      </p:pic>
      <p:pic>
        <p:nvPicPr>
          <p:cNvPr id="1221" name="Google Shape;1221;p140"/>
          <p:cNvPicPr preferRelativeResize="0"/>
          <p:nvPr/>
        </p:nvPicPr>
        <p:blipFill>
          <a:blip r:embed="rId5">
            <a:alphaModFix/>
          </a:blip>
          <a:stretch>
            <a:fillRect/>
          </a:stretch>
        </p:blipFill>
        <p:spPr>
          <a:xfrm>
            <a:off x="2409832" y="3792469"/>
            <a:ext cx="762364" cy="186387"/>
          </a:xfrm>
          <a:prstGeom prst="rect">
            <a:avLst/>
          </a:prstGeom>
          <a:noFill/>
          <a:ln>
            <a:noFill/>
          </a:ln>
        </p:spPr>
      </p:pic>
      <p:pic>
        <p:nvPicPr>
          <p:cNvPr id="1222" name="Google Shape;1222;p140"/>
          <p:cNvPicPr preferRelativeResize="0"/>
          <p:nvPr/>
        </p:nvPicPr>
        <p:blipFill>
          <a:blip r:embed="rId6">
            <a:alphaModFix/>
          </a:blip>
          <a:stretch>
            <a:fillRect/>
          </a:stretch>
        </p:blipFill>
        <p:spPr>
          <a:xfrm>
            <a:off x="3492215" y="3792208"/>
            <a:ext cx="902830" cy="217451"/>
          </a:xfrm>
          <a:prstGeom prst="rect">
            <a:avLst/>
          </a:prstGeom>
          <a:noFill/>
          <a:ln>
            <a:noFill/>
          </a:ln>
        </p:spPr>
      </p:pic>
      <p:pic>
        <p:nvPicPr>
          <p:cNvPr id="1223" name="Google Shape;1223;p140"/>
          <p:cNvPicPr preferRelativeResize="0"/>
          <p:nvPr/>
        </p:nvPicPr>
        <p:blipFill>
          <a:blip r:embed="rId7">
            <a:alphaModFix/>
          </a:blip>
          <a:stretch>
            <a:fillRect/>
          </a:stretch>
        </p:blipFill>
        <p:spPr>
          <a:xfrm>
            <a:off x="3669013" y="4314285"/>
            <a:ext cx="549233" cy="186388"/>
          </a:xfrm>
          <a:prstGeom prst="rect">
            <a:avLst/>
          </a:prstGeom>
          <a:noFill/>
          <a:ln>
            <a:noFill/>
          </a:ln>
        </p:spPr>
      </p:pic>
      <p:pic>
        <p:nvPicPr>
          <p:cNvPr id="1224" name="Google Shape;1224;p140"/>
          <p:cNvPicPr preferRelativeResize="0"/>
          <p:nvPr/>
        </p:nvPicPr>
        <p:blipFill>
          <a:blip r:embed="rId8">
            <a:alphaModFix/>
          </a:blip>
          <a:stretch>
            <a:fillRect/>
          </a:stretch>
        </p:blipFill>
        <p:spPr>
          <a:xfrm>
            <a:off x="3462703" y="670605"/>
            <a:ext cx="838290" cy="217432"/>
          </a:xfrm>
          <a:prstGeom prst="rect">
            <a:avLst/>
          </a:prstGeom>
          <a:noFill/>
          <a:ln>
            <a:noFill/>
          </a:ln>
        </p:spPr>
      </p:pic>
      <p:pic>
        <p:nvPicPr>
          <p:cNvPr id="1225" name="Google Shape;1225;p140"/>
          <p:cNvPicPr preferRelativeResize="0"/>
          <p:nvPr/>
        </p:nvPicPr>
        <p:blipFill>
          <a:blip r:embed="rId9">
            <a:alphaModFix/>
          </a:blip>
          <a:stretch>
            <a:fillRect/>
          </a:stretch>
        </p:blipFill>
        <p:spPr>
          <a:xfrm>
            <a:off x="1350036" y="888019"/>
            <a:ext cx="838288" cy="227052"/>
          </a:xfrm>
          <a:prstGeom prst="rect">
            <a:avLst/>
          </a:prstGeom>
          <a:noFill/>
          <a:ln>
            <a:noFill/>
          </a:ln>
        </p:spPr>
      </p:pic>
      <p:pic>
        <p:nvPicPr>
          <p:cNvPr id="1226" name="Google Shape;1226;p140"/>
          <p:cNvPicPr preferRelativeResize="0"/>
          <p:nvPr/>
        </p:nvPicPr>
        <p:blipFill>
          <a:blip r:embed="rId10">
            <a:alphaModFix/>
          </a:blip>
          <a:stretch>
            <a:fillRect/>
          </a:stretch>
        </p:blipFill>
        <p:spPr>
          <a:xfrm>
            <a:off x="208909" y="969515"/>
            <a:ext cx="794245" cy="248348"/>
          </a:xfrm>
          <a:prstGeom prst="rect">
            <a:avLst/>
          </a:prstGeom>
          <a:noFill/>
          <a:ln>
            <a:noFill/>
          </a:ln>
        </p:spPr>
      </p:pic>
      <p:pic>
        <p:nvPicPr>
          <p:cNvPr id="1227" name="Google Shape;1227;p140"/>
          <p:cNvPicPr preferRelativeResize="0"/>
          <p:nvPr/>
        </p:nvPicPr>
        <p:blipFill>
          <a:blip r:embed="rId11">
            <a:alphaModFix/>
          </a:blip>
          <a:stretch>
            <a:fillRect/>
          </a:stretch>
        </p:blipFill>
        <p:spPr>
          <a:xfrm>
            <a:off x="3239511" y="1129108"/>
            <a:ext cx="1133809" cy="186387"/>
          </a:xfrm>
          <a:prstGeom prst="rect">
            <a:avLst/>
          </a:prstGeom>
          <a:noFill/>
          <a:ln>
            <a:noFill/>
          </a:ln>
        </p:spPr>
      </p:pic>
      <p:pic>
        <p:nvPicPr>
          <p:cNvPr id="1228" name="Google Shape;1228;p140"/>
          <p:cNvPicPr preferRelativeResize="0"/>
          <p:nvPr/>
        </p:nvPicPr>
        <p:blipFill>
          <a:blip r:embed="rId12">
            <a:alphaModFix/>
          </a:blip>
          <a:stretch>
            <a:fillRect/>
          </a:stretch>
        </p:blipFill>
        <p:spPr>
          <a:xfrm>
            <a:off x="1694314" y="297507"/>
            <a:ext cx="918350" cy="159699"/>
          </a:xfrm>
          <a:prstGeom prst="rect">
            <a:avLst/>
          </a:prstGeom>
          <a:noFill/>
          <a:ln>
            <a:noFill/>
          </a:ln>
        </p:spPr>
      </p:pic>
      <p:pic>
        <p:nvPicPr>
          <p:cNvPr id="1229" name="Google Shape;1229;p140"/>
          <p:cNvPicPr preferRelativeResize="0"/>
          <p:nvPr/>
        </p:nvPicPr>
        <p:blipFill>
          <a:blip r:embed="rId13">
            <a:alphaModFix/>
          </a:blip>
          <a:stretch>
            <a:fillRect/>
          </a:stretch>
        </p:blipFill>
        <p:spPr>
          <a:xfrm>
            <a:off x="3239490" y="181000"/>
            <a:ext cx="918353" cy="248516"/>
          </a:xfrm>
          <a:prstGeom prst="rect">
            <a:avLst/>
          </a:prstGeom>
          <a:noFill/>
          <a:ln>
            <a:noFill/>
          </a:ln>
        </p:spPr>
      </p:pic>
      <p:pic>
        <p:nvPicPr>
          <p:cNvPr id="1230" name="Google Shape;1230;p140"/>
          <p:cNvPicPr preferRelativeResize="0"/>
          <p:nvPr/>
        </p:nvPicPr>
        <p:blipFill>
          <a:blip r:embed="rId14">
            <a:alphaModFix/>
          </a:blip>
          <a:stretch>
            <a:fillRect/>
          </a:stretch>
        </p:blipFill>
        <p:spPr>
          <a:xfrm>
            <a:off x="609605" y="4716647"/>
            <a:ext cx="417410" cy="217452"/>
          </a:xfrm>
          <a:prstGeom prst="rect">
            <a:avLst/>
          </a:prstGeom>
          <a:noFill/>
          <a:ln>
            <a:noFill/>
          </a:ln>
        </p:spPr>
      </p:pic>
      <p:pic>
        <p:nvPicPr>
          <p:cNvPr id="1231" name="Google Shape;1231;p140"/>
          <p:cNvPicPr preferRelativeResize="0"/>
          <p:nvPr/>
        </p:nvPicPr>
        <p:blipFill>
          <a:blip r:embed="rId15">
            <a:alphaModFix/>
          </a:blip>
          <a:stretch>
            <a:fillRect/>
          </a:stretch>
        </p:blipFill>
        <p:spPr>
          <a:xfrm>
            <a:off x="2185860" y="3320838"/>
            <a:ext cx="1080970" cy="206279"/>
          </a:xfrm>
          <a:prstGeom prst="rect">
            <a:avLst/>
          </a:prstGeom>
          <a:noFill/>
          <a:ln>
            <a:noFill/>
          </a:ln>
        </p:spPr>
      </p:pic>
      <p:pic>
        <p:nvPicPr>
          <p:cNvPr id="1232" name="Google Shape;1232;p140"/>
          <p:cNvPicPr preferRelativeResize="0"/>
          <p:nvPr/>
        </p:nvPicPr>
        <p:blipFill>
          <a:blip r:embed="rId16">
            <a:alphaModFix/>
          </a:blip>
          <a:stretch>
            <a:fillRect/>
          </a:stretch>
        </p:blipFill>
        <p:spPr>
          <a:xfrm>
            <a:off x="323605" y="3300679"/>
            <a:ext cx="689036" cy="246577"/>
          </a:xfrm>
          <a:prstGeom prst="rect">
            <a:avLst/>
          </a:prstGeom>
          <a:noFill/>
          <a:ln>
            <a:noFill/>
          </a:ln>
        </p:spPr>
      </p:pic>
      <p:pic>
        <p:nvPicPr>
          <p:cNvPr id="1233" name="Google Shape;1233;p140"/>
          <p:cNvPicPr preferRelativeResize="0"/>
          <p:nvPr/>
        </p:nvPicPr>
        <p:blipFill>
          <a:blip r:embed="rId17">
            <a:alphaModFix/>
          </a:blip>
          <a:stretch>
            <a:fillRect/>
          </a:stretch>
        </p:blipFill>
        <p:spPr>
          <a:xfrm>
            <a:off x="1214872" y="3596146"/>
            <a:ext cx="556820" cy="248516"/>
          </a:xfrm>
          <a:prstGeom prst="rect">
            <a:avLst/>
          </a:prstGeom>
          <a:noFill/>
          <a:ln>
            <a:noFill/>
          </a:ln>
        </p:spPr>
      </p:pic>
      <p:pic>
        <p:nvPicPr>
          <p:cNvPr id="1234" name="Google Shape;1234;p140"/>
          <p:cNvPicPr preferRelativeResize="0"/>
          <p:nvPr/>
        </p:nvPicPr>
        <p:blipFill>
          <a:blip r:embed="rId18">
            <a:alphaModFix/>
          </a:blip>
          <a:stretch>
            <a:fillRect/>
          </a:stretch>
        </p:blipFill>
        <p:spPr>
          <a:xfrm>
            <a:off x="3593117" y="3330782"/>
            <a:ext cx="1058883" cy="186387"/>
          </a:xfrm>
          <a:prstGeom prst="rect">
            <a:avLst/>
          </a:prstGeom>
          <a:noFill/>
          <a:ln>
            <a:noFill/>
          </a:ln>
        </p:spPr>
      </p:pic>
      <p:pic>
        <p:nvPicPr>
          <p:cNvPr id="1235" name="Google Shape;1235;p140"/>
          <p:cNvPicPr preferRelativeResize="0"/>
          <p:nvPr/>
        </p:nvPicPr>
        <p:blipFill>
          <a:blip r:embed="rId19">
            <a:alphaModFix/>
          </a:blip>
          <a:stretch>
            <a:fillRect/>
          </a:stretch>
        </p:blipFill>
        <p:spPr>
          <a:xfrm>
            <a:off x="1874449" y="4599468"/>
            <a:ext cx="841482" cy="186386"/>
          </a:xfrm>
          <a:prstGeom prst="rect">
            <a:avLst/>
          </a:prstGeom>
          <a:noFill/>
          <a:ln>
            <a:noFill/>
          </a:ln>
        </p:spPr>
      </p:pic>
      <p:pic>
        <p:nvPicPr>
          <p:cNvPr id="1236" name="Google Shape;1236;p140"/>
          <p:cNvPicPr preferRelativeResize="0"/>
          <p:nvPr/>
        </p:nvPicPr>
        <p:blipFill>
          <a:blip r:embed="rId20">
            <a:alphaModFix/>
          </a:blip>
          <a:stretch>
            <a:fillRect/>
          </a:stretch>
        </p:blipFill>
        <p:spPr>
          <a:xfrm>
            <a:off x="3096398" y="4237745"/>
            <a:ext cx="327788" cy="308680"/>
          </a:xfrm>
          <a:prstGeom prst="rect">
            <a:avLst/>
          </a:prstGeom>
          <a:noFill/>
          <a:ln>
            <a:noFill/>
          </a:ln>
        </p:spPr>
      </p:pic>
      <p:pic>
        <p:nvPicPr>
          <p:cNvPr id="1237" name="Google Shape;1237;p140"/>
          <p:cNvPicPr preferRelativeResize="0"/>
          <p:nvPr/>
        </p:nvPicPr>
        <p:blipFill rotWithShape="1">
          <a:blip r:embed="rId21">
            <a:alphaModFix/>
          </a:blip>
          <a:srcRect b="23135" l="3950" r="3738" t="22795"/>
          <a:stretch/>
        </p:blipFill>
        <p:spPr>
          <a:xfrm>
            <a:off x="3239502" y="4805293"/>
            <a:ext cx="675089" cy="186388"/>
          </a:xfrm>
          <a:prstGeom prst="rect">
            <a:avLst/>
          </a:prstGeom>
          <a:noFill/>
          <a:ln>
            <a:noFill/>
          </a:ln>
        </p:spPr>
      </p:pic>
      <p:pic>
        <p:nvPicPr>
          <p:cNvPr id="1238" name="Google Shape;1238;p140"/>
          <p:cNvPicPr preferRelativeResize="0"/>
          <p:nvPr/>
        </p:nvPicPr>
        <p:blipFill>
          <a:blip r:embed="rId22">
            <a:alphaModFix/>
          </a:blip>
          <a:stretch>
            <a:fillRect/>
          </a:stretch>
        </p:blipFill>
        <p:spPr>
          <a:xfrm>
            <a:off x="208907" y="284157"/>
            <a:ext cx="1167408" cy="186388"/>
          </a:xfrm>
          <a:prstGeom prst="rect">
            <a:avLst/>
          </a:prstGeom>
          <a:noFill/>
          <a:ln>
            <a:noFill/>
          </a:ln>
        </p:spPr>
      </p:pic>
      <p:pic>
        <p:nvPicPr>
          <p:cNvPr id="1239" name="Google Shape;1239;p140"/>
          <p:cNvPicPr preferRelativeResize="0"/>
          <p:nvPr/>
        </p:nvPicPr>
        <p:blipFill>
          <a:blip r:embed="rId23">
            <a:alphaModFix/>
          </a:blip>
          <a:stretch>
            <a:fillRect/>
          </a:stretch>
        </p:blipFill>
        <p:spPr>
          <a:xfrm>
            <a:off x="3564050" y="2737702"/>
            <a:ext cx="985318" cy="217930"/>
          </a:xfrm>
          <a:prstGeom prst="rect">
            <a:avLst/>
          </a:prstGeom>
          <a:noFill/>
          <a:ln>
            <a:noFill/>
          </a:ln>
        </p:spPr>
      </p:pic>
      <p:pic>
        <p:nvPicPr>
          <p:cNvPr id="1240" name="Google Shape;1240;p140"/>
          <p:cNvPicPr preferRelativeResize="0"/>
          <p:nvPr/>
        </p:nvPicPr>
        <p:blipFill>
          <a:blip r:embed="rId24">
            <a:alphaModFix/>
          </a:blip>
          <a:stretch>
            <a:fillRect/>
          </a:stretch>
        </p:blipFill>
        <p:spPr>
          <a:xfrm>
            <a:off x="4221163" y="2454424"/>
            <a:ext cx="838287" cy="148019"/>
          </a:xfrm>
          <a:prstGeom prst="rect">
            <a:avLst/>
          </a:prstGeom>
          <a:noFill/>
          <a:ln>
            <a:noFill/>
          </a:ln>
        </p:spPr>
      </p:pic>
      <p:pic>
        <p:nvPicPr>
          <p:cNvPr id="1241" name="Google Shape;1241;p140"/>
          <p:cNvPicPr preferRelativeResize="0"/>
          <p:nvPr/>
        </p:nvPicPr>
        <p:blipFill>
          <a:blip r:embed="rId25">
            <a:alphaModFix/>
          </a:blip>
          <a:stretch>
            <a:fillRect/>
          </a:stretch>
        </p:blipFill>
        <p:spPr>
          <a:xfrm>
            <a:off x="5260275" y="489650"/>
            <a:ext cx="1001797" cy="1023805"/>
          </a:xfrm>
          <a:prstGeom prst="rect">
            <a:avLst/>
          </a:prstGeom>
          <a:noFill/>
          <a:ln>
            <a:noFill/>
          </a:ln>
        </p:spPr>
      </p:pic>
      <p:pic>
        <p:nvPicPr>
          <p:cNvPr id="1242" name="Google Shape;1242;p140"/>
          <p:cNvPicPr preferRelativeResize="0"/>
          <p:nvPr/>
        </p:nvPicPr>
        <p:blipFill>
          <a:blip r:embed="rId26">
            <a:alphaModFix/>
          </a:blip>
          <a:stretch>
            <a:fillRect/>
          </a:stretch>
        </p:blipFill>
        <p:spPr>
          <a:xfrm>
            <a:off x="1568864" y="1623567"/>
            <a:ext cx="1405184" cy="198367"/>
          </a:xfrm>
          <a:prstGeom prst="rect">
            <a:avLst/>
          </a:prstGeom>
          <a:noFill/>
          <a:ln>
            <a:noFill/>
          </a:ln>
        </p:spPr>
      </p:pic>
      <p:pic>
        <p:nvPicPr>
          <p:cNvPr id="1243" name="Google Shape;1243;p140"/>
          <p:cNvPicPr preferRelativeResize="0"/>
          <p:nvPr/>
        </p:nvPicPr>
        <p:blipFill>
          <a:blip r:embed="rId27">
            <a:alphaModFix/>
          </a:blip>
          <a:stretch>
            <a:fillRect/>
          </a:stretch>
        </p:blipFill>
        <p:spPr>
          <a:xfrm>
            <a:off x="3414827" y="1556583"/>
            <a:ext cx="1405185" cy="169497"/>
          </a:xfrm>
          <a:prstGeom prst="rect">
            <a:avLst/>
          </a:prstGeom>
          <a:noFill/>
          <a:ln>
            <a:noFill/>
          </a:ln>
        </p:spPr>
      </p:pic>
      <p:pic>
        <p:nvPicPr>
          <p:cNvPr id="1244" name="Google Shape;1244;p140"/>
          <p:cNvPicPr preferRelativeResize="0"/>
          <p:nvPr/>
        </p:nvPicPr>
        <p:blipFill>
          <a:blip r:embed="rId28">
            <a:alphaModFix/>
          </a:blip>
          <a:stretch>
            <a:fillRect/>
          </a:stretch>
        </p:blipFill>
        <p:spPr>
          <a:xfrm>
            <a:off x="302820" y="1447765"/>
            <a:ext cx="918350" cy="217938"/>
          </a:xfrm>
          <a:prstGeom prst="rect">
            <a:avLst/>
          </a:prstGeom>
          <a:noFill/>
          <a:ln>
            <a:noFill/>
          </a:ln>
        </p:spPr>
      </p:pic>
      <p:pic>
        <p:nvPicPr>
          <p:cNvPr id="1245" name="Google Shape;1245;p140" title="ChatGPT Image Apr 15, 2025, 07_21_51 PM.png"/>
          <p:cNvPicPr preferRelativeResize="0"/>
          <p:nvPr/>
        </p:nvPicPr>
        <p:blipFill>
          <a:blip r:embed="rId29">
            <a:alphaModFix/>
          </a:blip>
          <a:stretch>
            <a:fillRect/>
          </a:stretch>
        </p:blipFill>
        <p:spPr>
          <a:xfrm>
            <a:off x="6758976" y="686500"/>
            <a:ext cx="918349" cy="1023424"/>
          </a:xfrm>
          <a:prstGeom prst="rect">
            <a:avLst/>
          </a:prstGeom>
          <a:noFill/>
          <a:ln>
            <a:noFill/>
          </a:ln>
        </p:spPr>
      </p:pic>
      <p:pic>
        <p:nvPicPr>
          <p:cNvPr id="1246" name="Google Shape;1246;p140" title="ChatGPT Image Apr 15, 2025, 11_20_14 PM.png"/>
          <p:cNvPicPr preferRelativeResize="0"/>
          <p:nvPr/>
        </p:nvPicPr>
        <p:blipFill>
          <a:blip r:embed="rId30">
            <a:alphaModFix/>
          </a:blip>
          <a:stretch>
            <a:fillRect/>
          </a:stretch>
        </p:blipFill>
        <p:spPr>
          <a:xfrm>
            <a:off x="7560315" y="2022081"/>
            <a:ext cx="1001418" cy="1023416"/>
          </a:xfrm>
          <a:prstGeom prst="rect">
            <a:avLst/>
          </a:prstGeom>
          <a:noFill/>
          <a:ln>
            <a:noFill/>
          </a:ln>
        </p:spPr>
      </p:pic>
      <p:pic>
        <p:nvPicPr>
          <p:cNvPr id="1247" name="Google Shape;1247;p140" title="ChatGPT Image Apr 15, 2025, 11_20_10 PM.png"/>
          <p:cNvPicPr preferRelativeResize="0"/>
          <p:nvPr/>
        </p:nvPicPr>
        <p:blipFill>
          <a:blip r:embed="rId31">
            <a:alphaModFix/>
          </a:blip>
          <a:stretch>
            <a:fillRect/>
          </a:stretch>
        </p:blipFill>
        <p:spPr>
          <a:xfrm>
            <a:off x="5809178" y="1661726"/>
            <a:ext cx="1001418" cy="1023416"/>
          </a:xfrm>
          <a:prstGeom prst="rect">
            <a:avLst/>
          </a:prstGeom>
          <a:noFill/>
          <a:ln>
            <a:noFill/>
          </a:ln>
        </p:spPr>
      </p:pic>
      <p:pic>
        <p:nvPicPr>
          <p:cNvPr id="1248" name="Google Shape;1248;p140" title="ChatGPT Image Apr 15, 2025, 07_24_57 PM.png"/>
          <p:cNvPicPr preferRelativeResize="0"/>
          <p:nvPr/>
        </p:nvPicPr>
        <p:blipFill>
          <a:blip r:embed="rId32">
            <a:alphaModFix/>
          </a:blip>
          <a:stretch>
            <a:fillRect/>
          </a:stretch>
        </p:blipFill>
        <p:spPr>
          <a:xfrm>
            <a:off x="6442207" y="2737709"/>
            <a:ext cx="1001418" cy="1023416"/>
          </a:xfrm>
          <a:prstGeom prst="rect">
            <a:avLst/>
          </a:prstGeom>
          <a:noFill/>
          <a:ln>
            <a:noFill/>
          </a:ln>
        </p:spPr>
      </p:pic>
      <p:pic>
        <p:nvPicPr>
          <p:cNvPr id="1249" name="Google Shape;1249;p140" title="ChatGPT Image Apr 15, 2025, 11_21_26 PM.png"/>
          <p:cNvPicPr preferRelativeResize="0"/>
          <p:nvPr/>
        </p:nvPicPr>
        <p:blipFill>
          <a:blip r:embed="rId33">
            <a:alphaModFix/>
          </a:blip>
          <a:stretch>
            <a:fillRect/>
          </a:stretch>
        </p:blipFill>
        <p:spPr>
          <a:xfrm>
            <a:off x="7479664" y="3517180"/>
            <a:ext cx="1001418" cy="1023416"/>
          </a:xfrm>
          <a:prstGeom prst="rect">
            <a:avLst/>
          </a:prstGeom>
          <a:noFill/>
          <a:ln>
            <a:noFill/>
          </a:ln>
        </p:spPr>
      </p:pic>
      <p:pic>
        <p:nvPicPr>
          <p:cNvPr id="1250" name="Google Shape;1250;p140" title="ChatGPT Image Apr 15, 2025, 11_22_57 PM.png"/>
          <p:cNvPicPr preferRelativeResize="0"/>
          <p:nvPr/>
        </p:nvPicPr>
        <p:blipFill>
          <a:blip r:embed="rId34">
            <a:alphaModFix/>
          </a:blip>
          <a:stretch>
            <a:fillRect/>
          </a:stretch>
        </p:blipFill>
        <p:spPr>
          <a:xfrm>
            <a:off x="5404767" y="3620234"/>
            <a:ext cx="1001418" cy="1023416"/>
          </a:xfrm>
          <a:prstGeom prst="rect">
            <a:avLst/>
          </a:prstGeom>
          <a:noFill/>
          <a:ln>
            <a:noFill/>
          </a:ln>
        </p:spPr>
      </p:pic>
      <p:pic>
        <p:nvPicPr>
          <p:cNvPr id="1251" name="Google Shape;1251;p140" title="ChatGPT Image Apr 15, 2025, 11_24_19 PM.png"/>
          <p:cNvPicPr preferRelativeResize="0"/>
          <p:nvPr/>
        </p:nvPicPr>
        <p:blipFill>
          <a:blip r:embed="rId35">
            <a:alphaModFix/>
          </a:blip>
          <a:stretch>
            <a:fillRect/>
          </a:stretch>
        </p:blipFill>
        <p:spPr>
          <a:xfrm>
            <a:off x="7867956" y="489843"/>
            <a:ext cx="1001418" cy="1023416"/>
          </a:xfrm>
          <a:prstGeom prst="rect">
            <a:avLst/>
          </a:prstGeom>
          <a:noFill/>
          <a:ln>
            <a:noFill/>
          </a:ln>
        </p:spPr>
      </p:pic>
      <p:pic>
        <p:nvPicPr>
          <p:cNvPr id="1252" name="Google Shape;1252;p140"/>
          <p:cNvPicPr preferRelativeResize="0"/>
          <p:nvPr/>
        </p:nvPicPr>
        <p:blipFill>
          <a:blip r:embed="rId36">
            <a:alphaModFix/>
          </a:blip>
          <a:stretch>
            <a:fillRect/>
          </a:stretch>
        </p:blipFill>
        <p:spPr>
          <a:xfrm>
            <a:off x="3908700" y="1900696"/>
            <a:ext cx="417425" cy="417424"/>
          </a:xfrm>
          <a:prstGeom prst="rect">
            <a:avLst/>
          </a:prstGeom>
          <a:noFill/>
          <a:ln>
            <a:noFill/>
          </a:ln>
        </p:spPr>
      </p:pic>
      <p:pic>
        <p:nvPicPr>
          <p:cNvPr id="1253" name="Google Shape;1253;p140"/>
          <p:cNvPicPr preferRelativeResize="0"/>
          <p:nvPr/>
        </p:nvPicPr>
        <p:blipFill rotWithShape="1">
          <a:blip r:embed="rId37">
            <a:alphaModFix/>
          </a:blip>
          <a:srcRect b="9996" l="11177" r="11146" t="7725"/>
          <a:stretch/>
        </p:blipFill>
        <p:spPr>
          <a:xfrm>
            <a:off x="2547100" y="745488"/>
            <a:ext cx="556825" cy="5897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41"/>
          <p:cNvSpPr txBox="1"/>
          <p:nvPr>
            <p:ph type="ctrTitle"/>
          </p:nvPr>
        </p:nvSpPr>
        <p:spPr>
          <a:xfrm>
            <a:off x="457327" y="1100025"/>
            <a:ext cx="4439400" cy="11760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4200"/>
              <a:buFont typeface="Arial"/>
              <a:buNone/>
            </a:pPr>
            <a:r>
              <a:rPr lang="en"/>
              <a:t>Quer saber mais como inovar com a Databriks?</a:t>
            </a:r>
            <a:endParaRPr/>
          </a:p>
        </p:txBody>
      </p:sp>
      <p:sp>
        <p:nvSpPr>
          <p:cNvPr id="1259" name="Google Shape;1259;p14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1260" name="Google Shape;1260;p141"/>
          <p:cNvSpPr txBox="1"/>
          <p:nvPr/>
        </p:nvSpPr>
        <p:spPr>
          <a:xfrm>
            <a:off x="5000625" y="4228275"/>
            <a:ext cx="3000000" cy="76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4200">
                <a:solidFill>
                  <a:schemeClr val="dk1"/>
                </a:solidFill>
                <a:latin typeface="DM Sans Medium"/>
                <a:ea typeface="DM Sans Medium"/>
                <a:cs typeface="DM Sans Medium"/>
                <a:sym typeface="DM Sans Medium"/>
              </a:rPr>
              <a:t>Obrigada!</a:t>
            </a:r>
            <a:endParaRPr/>
          </a:p>
        </p:txBody>
      </p:sp>
      <p:pic>
        <p:nvPicPr>
          <p:cNvPr id="1261" name="Google Shape;1261;p141"/>
          <p:cNvPicPr preferRelativeResize="0"/>
          <p:nvPr/>
        </p:nvPicPr>
        <p:blipFill>
          <a:blip r:embed="rId3">
            <a:alphaModFix/>
          </a:blip>
          <a:stretch>
            <a:fillRect/>
          </a:stretch>
        </p:blipFill>
        <p:spPr>
          <a:xfrm>
            <a:off x="1656875" y="2606050"/>
            <a:ext cx="1890600" cy="189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30"/>
          <p:cNvSpPr txBox="1"/>
          <p:nvPr>
            <p:ph idx="12" type="sldNum"/>
          </p:nvPr>
        </p:nvSpPr>
        <p:spPr>
          <a:xfrm>
            <a:off x="8325334" y="4854975"/>
            <a:ext cx="243300" cy="139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1004" name="Google Shape;1004;p130"/>
          <p:cNvSpPr txBox="1"/>
          <p:nvPr/>
        </p:nvSpPr>
        <p:spPr>
          <a:xfrm>
            <a:off x="4416662" y="3124922"/>
            <a:ext cx="2795100" cy="534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None/>
            </a:pPr>
            <a:r>
              <a:rPr b="1" lang="en" sz="1200">
                <a:solidFill>
                  <a:schemeClr val="dk1"/>
                </a:solidFill>
                <a:latin typeface="DM Sans"/>
                <a:ea typeface="DM Sans"/>
                <a:cs typeface="DM Sans"/>
                <a:sym typeface="DM Sans"/>
              </a:rPr>
              <a:t>Jessyca Oliveira</a:t>
            </a:r>
            <a:endParaRPr b="1" sz="12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lang="en" sz="1100">
                <a:solidFill>
                  <a:schemeClr val="dk1"/>
                </a:solidFill>
                <a:latin typeface="DM Sans"/>
                <a:ea typeface="DM Sans"/>
                <a:cs typeface="DM Sans"/>
                <a:sym typeface="DM Sans"/>
              </a:rPr>
              <a:t>Solutions Architect</a:t>
            </a:r>
            <a:endParaRPr sz="11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lang="en" sz="1000">
                <a:solidFill>
                  <a:schemeClr val="dk1"/>
                </a:solidFill>
                <a:latin typeface="DM Sans"/>
                <a:ea typeface="DM Sans"/>
                <a:cs typeface="DM Sans"/>
                <a:sym typeface="DM Sans"/>
              </a:rPr>
              <a:t>jessyca.oliveira@databricks.com</a:t>
            </a:r>
            <a:endParaRPr sz="1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sz="1100">
              <a:solidFill>
                <a:schemeClr val="dk1"/>
              </a:solidFill>
              <a:latin typeface="Barlow"/>
              <a:ea typeface="Barlow"/>
              <a:cs typeface="Barlow"/>
              <a:sym typeface="Barlow"/>
            </a:endParaRPr>
          </a:p>
          <a:p>
            <a:pPr indent="0" lvl="0" marL="0" rtl="0" algn="ctr">
              <a:lnSpc>
                <a:spcPct val="90000"/>
              </a:lnSpc>
              <a:spcBef>
                <a:spcPts val="0"/>
              </a:spcBef>
              <a:spcAft>
                <a:spcPts val="0"/>
              </a:spcAft>
              <a:buNone/>
            </a:pPr>
            <a:r>
              <a:t/>
            </a:r>
            <a:endParaRPr sz="1100">
              <a:solidFill>
                <a:schemeClr val="dk1"/>
              </a:solidFill>
              <a:latin typeface="Barlow"/>
              <a:ea typeface="Barlow"/>
              <a:cs typeface="Barlow"/>
              <a:sym typeface="Barlow"/>
            </a:endParaRPr>
          </a:p>
        </p:txBody>
      </p:sp>
      <p:pic>
        <p:nvPicPr>
          <p:cNvPr id="1005" name="Google Shape;1005;p130" title="Screenshot 2025-06-23 at 17.57.17.png"/>
          <p:cNvPicPr preferRelativeResize="0"/>
          <p:nvPr/>
        </p:nvPicPr>
        <p:blipFill rotWithShape="1">
          <a:blip r:embed="rId3">
            <a:alphaModFix/>
          </a:blip>
          <a:srcRect b="0" l="396" r="386" t="0"/>
          <a:stretch/>
        </p:blipFill>
        <p:spPr>
          <a:xfrm>
            <a:off x="5085632" y="1411388"/>
            <a:ext cx="1456800" cy="1456800"/>
          </a:xfrm>
          <a:prstGeom prst="ellipse">
            <a:avLst/>
          </a:prstGeom>
          <a:noFill/>
          <a:ln cap="flat" cmpd="sng" w="38100">
            <a:solidFill>
              <a:schemeClr val="lt1"/>
            </a:solidFill>
            <a:prstDash val="solid"/>
            <a:round/>
            <a:headEnd len="sm" w="sm" type="none"/>
            <a:tailEnd len="sm" w="sm" type="none"/>
          </a:ln>
        </p:spPr>
      </p:pic>
      <p:sp>
        <p:nvSpPr>
          <p:cNvPr id="1006" name="Google Shape;1006;p130"/>
          <p:cNvSpPr txBox="1"/>
          <p:nvPr/>
        </p:nvSpPr>
        <p:spPr>
          <a:xfrm>
            <a:off x="1937269" y="3124922"/>
            <a:ext cx="2493300" cy="534600"/>
          </a:xfrm>
          <a:prstGeom prst="rect">
            <a:avLst/>
          </a:prstGeom>
          <a:noFill/>
          <a:ln>
            <a:noFill/>
          </a:ln>
        </p:spPr>
        <p:txBody>
          <a:bodyPr anchorCtr="0" anchor="t" bIns="68575" lIns="68575" spcFirstLastPara="1" rIns="68575" wrap="square" tIns="68575">
            <a:noAutofit/>
          </a:bodyPr>
          <a:lstStyle/>
          <a:p>
            <a:pPr indent="0" lvl="0" marL="0" rtl="0" algn="ctr">
              <a:lnSpc>
                <a:spcPct val="90000"/>
              </a:lnSpc>
              <a:spcBef>
                <a:spcPts val="0"/>
              </a:spcBef>
              <a:spcAft>
                <a:spcPts val="0"/>
              </a:spcAft>
              <a:buClr>
                <a:srgbClr val="000000"/>
              </a:buClr>
              <a:buSzPts val="1400"/>
              <a:buFont typeface="Arial"/>
              <a:buNone/>
            </a:pPr>
            <a:r>
              <a:rPr b="1" lang="en" sz="1300">
                <a:solidFill>
                  <a:schemeClr val="dk1"/>
                </a:solidFill>
                <a:latin typeface="DM Sans"/>
                <a:ea typeface="DM Sans"/>
                <a:cs typeface="DM Sans"/>
                <a:sym typeface="DM Sans"/>
              </a:rPr>
              <a:t>Ana Caroline Sanchez</a:t>
            </a:r>
            <a:endParaRPr b="1" sz="13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lang="en" sz="1100">
                <a:solidFill>
                  <a:schemeClr val="dk1"/>
                </a:solidFill>
                <a:latin typeface="DM Sans"/>
                <a:ea typeface="DM Sans"/>
                <a:cs typeface="DM Sans"/>
                <a:sym typeface="DM Sans"/>
              </a:rPr>
              <a:t>Solutions Architect</a:t>
            </a:r>
            <a:endParaRPr sz="11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lang="en" sz="1000">
                <a:solidFill>
                  <a:schemeClr val="dk1"/>
                </a:solidFill>
                <a:latin typeface="DM Sans"/>
                <a:ea typeface="DM Sans"/>
                <a:cs typeface="DM Sans"/>
                <a:sym typeface="DM Sans"/>
              </a:rPr>
              <a:t>ana.sanchez@databricks.com</a:t>
            </a:r>
            <a:endParaRPr sz="1000">
              <a:solidFill>
                <a:schemeClr val="dk1"/>
              </a:solidFill>
              <a:latin typeface="DM Sans"/>
              <a:ea typeface="DM Sans"/>
              <a:cs typeface="DM Sans"/>
              <a:sym typeface="DM Sans"/>
            </a:endParaRPr>
          </a:p>
        </p:txBody>
      </p:sp>
      <p:pic>
        <p:nvPicPr>
          <p:cNvPr id="1007" name="Google Shape;1007;p130"/>
          <p:cNvPicPr preferRelativeResize="0"/>
          <p:nvPr/>
        </p:nvPicPr>
        <p:blipFill>
          <a:blip r:embed="rId4">
            <a:alphaModFix/>
          </a:blip>
          <a:stretch>
            <a:fillRect/>
          </a:stretch>
        </p:blipFill>
        <p:spPr>
          <a:xfrm>
            <a:off x="5301667" y="3781362"/>
            <a:ext cx="1024725" cy="1015401"/>
          </a:xfrm>
          <a:prstGeom prst="rect">
            <a:avLst/>
          </a:prstGeom>
          <a:noFill/>
          <a:ln>
            <a:noFill/>
          </a:ln>
        </p:spPr>
      </p:pic>
      <p:pic>
        <p:nvPicPr>
          <p:cNvPr id="1008" name="Google Shape;1008;p130"/>
          <p:cNvPicPr preferRelativeResize="0"/>
          <p:nvPr/>
        </p:nvPicPr>
        <p:blipFill>
          <a:blip r:embed="rId5">
            <a:alphaModFix/>
          </a:blip>
          <a:stretch>
            <a:fillRect/>
          </a:stretch>
        </p:blipFill>
        <p:spPr>
          <a:xfrm>
            <a:off x="2475418" y="1412740"/>
            <a:ext cx="1454100" cy="1454100"/>
          </a:xfrm>
          <a:prstGeom prst="ellipse">
            <a:avLst/>
          </a:prstGeom>
          <a:noFill/>
          <a:ln cap="flat" cmpd="sng" w="38100">
            <a:solidFill>
              <a:schemeClr val="lt1"/>
            </a:solidFill>
            <a:prstDash val="solid"/>
            <a:round/>
            <a:headEnd len="sm" w="sm" type="none"/>
            <a:tailEnd len="sm" w="sm" type="none"/>
          </a:ln>
        </p:spPr>
      </p:pic>
      <p:pic>
        <p:nvPicPr>
          <p:cNvPr id="1009" name="Google Shape;1009;p130"/>
          <p:cNvPicPr preferRelativeResize="0"/>
          <p:nvPr/>
        </p:nvPicPr>
        <p:blipFill>
          <a:blip r:embed="rId6">
            <a:alphaModFix/>
          </a:blip>
          <a:stretch>
            <a:fillRect/>
          </a:stretch>
        </p:blipFill>
        <p:spPr>
          <a:xfrm>
            <a:off x="2747564" y="3781350"/>
            <a:ext cx="1015425" cy="1015425"/>
          </a:xfrm>
          <a:prstGeom prst="rect">
            <a:avLst/>
          </a:prstGeom>
          <a:noFill/>
          <a:ln>
            <a:noFill/>
          </a:ln>
        </p:spPr>
      </p:pic>
      <p:pic>
        <p:nvPicPr>
          <p:cNvPr id="1010" name="Google Shape;1010;p130"/>
          <p:cNvPicPr preferRelativeResize="0"/>
          <p:nvPr/>
        </p:nvPicPr>
        <p:blipFill>
          <a:blip r:embed="rId7">
            <a:alphaModFix/>
          </a:blip>
          <a:stretch>
            <a:fillRect/>
          </a:stretch>
        </p:blipFill>
        <p:spPr>
          <a:xfrm>
            <a:off x="5301675" y="3788166"/>
            <a:ext cx="1015425" cy="1008610"/>
          </a:xfrm>
          <a:prstGeom prst="rect">
            <a:avLst/>
          </a:prstGeom>
          <a:noFill/>
          <a:ln>
            <a:noFill/>
          </a:ln>
        </p:spPr>
      </p:pic>
      <p:sp>
        <p:nvSpPr>
          <p:cNvPr id="1011" name="Google Shape;1011;p13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sz="3000"/>
              <a:t>Time Databricks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3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t/>
            </a:r>
            <a:endParaRPr/>
          </a:p>
          <a:p>
            <a:pPr indent="0" lvl="0" marL="0" rtl="0" algn="l">
              <a:spcBef>
                <a:spcPts val="0"/>
              </a:spcBef>
              <a:spcAft>
                <a:spcPts val="0"/>
              </a:spcAft>
              <a:buSzPts val="3000"/>
              <a:buNone/>
            </a:pPr>
            <a:r>
              <a:rPr lang="en"/>
              <a:t>O que é preciso para desenvolver uma patente tecnológica de sucesso?</a:t>
            </a:r>
            <a:endParaRPr/>
          </a:p>
        </p:txBody>
      </p:sp>
      <p:sp>
        <p:nvSpPr>
          <p:cNvPr id="1017" name="Google Shape;1017;p1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cxnSp>
        <p:nvCxnSpPr>
          <p:cNvPr id="1018" name="Google Shape;1018;p131"/>
          <p:cNvCxnSpPr/>
          <p:nvPr/>
        </p:nvCxnSpPr>
        <p:spPr>
          <a:xfrm>
            <a:off x="587081" y="2859854"/>
            <a:ext cx="7985400" cy="0"/>
          </a:xfrm>
          <a:prstGeom prst="straightConnector1">
            <a:avLst/>
          </a:prstGeom>
          <a:noFill/>
          <a:ln cap="flat" cmpd="sng" w="9525">
            <a:solidFill>
              <a:srgbClr val="C4CCD6"/>
            </a:solidFill>
            <a:prstDash val="solid"/>
            <a:round/>
            <a:headEnd len="sm" w="sm" type="none"/>
            <a:tailEnd len="med" w="med" type="triangle"/>
          </a:ln>
        </p:spPr>
      </p:cxnSp>
      <p:sp>
        <p:nvSpPr>
          <p:cNvPr id="1019" name="Google Shape;1019;p131"/>
          <p:cNvSpPr/>
          <p:nvPr/>
        </p:nvSpPr>
        <p:spPr>
          <a:xfrm>
            <a:off x="571656" y="1485600"/>
            <a:ext cx="1919100" cy="1086300"/>
          </a:xfrm>
          <a:prstGeom prst="rect">
            <a:avLst/>
          </a:prstGeom>
          <a:solidFill>
            <a:srgbClr val="FFFFFF"/>
          </a:solidFill>
          <a:ln>
            <a:noFill/>
          </a:ln>
          <a:effectLst>
            <a:outerShdw blurRad="428625" rotWithShape="0" algn="bl" dir="5400000" dist="76200">
              <a:srgbClr val="000000">
                <a:alpha val="1137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DM Sans"/>
                <a:ea typeface="DM Sans"/>
                <a:cs typeface="DM Sans"/>
                <a:sym typeface="DM Sans"/>
              </a:rPr>
              <a:t>Novidade</a:t>
            </a:r>
            <a:endParaRPr b="1"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p:txBody>
      </p:sp>
      <p:cxnSp>
        <p:nvCxnSpPr>
          <p:cNvPr id="1020" name="Google Shape;1020;p131"/>
          <p:cNvCxnSpPr>
            <a:stCxn id="1019" idx="2"/>
          </p:cNvCxnSpPr>
          <p:nvPr/>
        </p:nvCxnSpPr>
        <p:spPr>
          <a:xfrm>
            <a:off x="1531206" y="2571900"/>
            <a:ext cx="0" cy="316800"/>
          </a:xfrm>
          <a:prstGeom prst="straightConnector1">
            <a:avLst/>
          </a:prstGeom>
          <a:noFill/>
          <a:ln cap="flat" cmpd="sng" w="9525">
            <a:solidFill>
              <a:schemeClr val="accent1"/>
            </a:solidFill>
            <a:prstDash val="solid"/>
            <a:round/>
            <a:headEnd len="sm" w="sm" type="none"/>
            <a:tailEnd len="med" w="med" type="oval"/>
          </a:ln>
        </p:spPr>
      </p:cxnSp>
      <p:sp>
        <p:nvSpPr>
          <p:cNvPr id="1021" name="Google Shape;1021;p131"/>
          <p:cNvSpPr/>
          <p:nvPr/>
        </p:nvSpPr>
        <p:spPr>
          <a:xfrm>
            <a:off x="1593717" y="3147800"/>
            <a:ext cx="1919100" cy="1086300"/>
          </a:xfrm>
          <a:prstGeom prst="rect">
            <a:avLst/>
          </a:prstGeom>
          <a:solidFill>
            <a:srgbClr val="FFFFFF"/>
          </a:solidFill>
          <a:ln>
            <a:noFill/>
          </a:ln>
          <a:effectLst>
            <a:outerShdw blurRad="428625" rotWithShape="0" algn="bl" dir="5400000" dist="76200">
              <a:srgbClr val="000000">
                <a:alpha val="1137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DM Sans"/>
                <a:ea typeface="DM Sans"/>
                <a:cs typeface="DM Sans"/>
                <a:sym typeface="DM Sans"/>
              </a:rPr>
              <a:t>Escalável</a:t>
            </a:r>
            <a:endParaRPr b="1"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p:txBody>
      </p:sp>
      <p:cxnSp>
        <p:nvCxnSpPr>
          <p:cNvPr id="1022" name="Google Shape;1022;p131"/>
          <p:cNvCxnSpPr>
            <a:stCxn id="1021" idx="0"/>
          </p:cNvCxnSpPr>
          <p:nvPr/>
        </p:nvCxnSpPr>
        <p:spPr>
          <a:xfrm rot="10800000">
            <a:off x="2553267" y="2841800"/>
            <a:ext cx="0" cy="306000"/>
          </a:xfrm>
          <a:prstGeom prst="straightConnector1">
            <a:avLst/>
          </a:prstGeom>
          <a:noFill/>
          <a:ln cap="flat" cmpd="sng" w="9525">
            <a:solidFill>
              <a:schemeClr val="accent1"/>
            </a:solidFill>
            <a:prstDash val="solid"/>
            <a:round/>
            <a:headEnd len="sm" w="sm" type="none"/>
            <a:tailEnd len="med" w="med" type="oval"/>
          </a:ln>
        </p:spPr>
      </p:cxnSp>
      <p:sp>
        <p:nvSpPr>
          <p:cNvPr id="1023" name="Google Shape;1023;p131"/>
          <p:cNvSpPr/>
          <p:nvPr/>
        </p:nvSpPr>
        <p:spPr>
          <a:xfrm>
            <a:off x="2601702" y="1485600"/>
            <a:ext cx="1919100" cy="1086300"/>
          </a:xfrm>
          <a:prstGeom prst="rect">
            <a:avLst/>
          </a:prstGeom>
          <a:solidFill>
            <a:srgbClr val="FFFFFF"/>
          </a:solidFill>
          <a:ln>
            <a:noFill/>
          </a:ln>
          <a:effectLst>
            <a:outerShdw blurRad="428625" rotWithShape="0" algn="bl" dir="5400000" dist="76200">
              <a:srgbClr val="000000">
                <a:alpha val="1137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DM Sans"/>
                <a:ea typeface="DM Sans"/>
                <a:cs typeface="DM Sans"/>
                <a:sym typeface="DM Sans"/>
              </a:rPr>
              <a:t>Utilidade</a:t>
            </a:r>
            <a:endParaRPr b="1"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p:txBody>
      </p:sp>
      <p:cxnSp>
        <p:nvCxnSpPr>
          <p:cNvPr id="1024" name="Google Shape;1024;p131"/>
          <p:cNvCxnSpPr>
            <a:stCxn id="1023" idx="2"/>
          </p:cNvCxnSpPr>
          <p:nvPr/>
        </p:nvCxnSpPr>
        <p:spPr>
          <a:xfrm>
            <a:off x="3561252" y="2571900"/>
            <a:ext cx="0" cy="316800"/>
          </a:xfrm>
          <a:prstGeom prst="straightConnector1">
            <a:avLst/>
          </a:prstGeom>
          <a:noFill/>
          <a:ln cap="flat" cmpd="sng" w="9525">
            <a:solidFill>
              <a:schemeClr val="accent1"/>
            </a:solidFill>
            <a:prstDash val="solid"/>
            <a:round/>
            <a:headEnd len="sm" w="sm" type="none"/>
            <a:tailEnd len="med" w="med" type="oval"/>
          </a:ln>
        </p:spPr>
      </p:cxnSp>
      <p:sp>
        <p:nvSpPr>
          <p:cNvPr id="1025" name="Google Shape;1025;p131"/>
          <p:cNvSpPr/>
          <p:nvPr/>
        </p:nvSpPr>
        <p:spPr>
          <a:xfrm>
            <a:off x="3623763" y="3147800"/>
            <a:ext cx="1919100" cy="1086300"/>
          </a:xfrm>
          <a:prstGeom prst="rect">
            <a:avLst/>
          </a:prstGeom>
          <a:solidFill>
            <a:srgbClr val="FFFFFF"/>
          </a:solidFill>
          <a:ln>
            <a:noFill/>
          </a:ln>
          <a:effectLst>
            <a:outerShdw blurRad="428625" rotWithShape="0" algn="bl" dir="5400000" dist="76200">
              <a:srgbClr val="000000">
                <a:alpha val="1137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DM Sans"/>
                <a:ea typeface="DM Sans"/>
                <a:cs typeface="DM Sans"/>
                <a:sym typeface="DM Sans"/>
              </a:rPr>
              <a:t>Ambiente </a:t>
            </a:r>
            <a:endParaRPr b="1" sz="12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DM Sans"/>
                <a:ea typeface="DM Sans"/>
                <a:cs typeface="DM Sans"/>
                <a:sym typeface="DM Sans"/>
              </a:rPr>
              <a:t>colaborativo</a:t>
            </a:r>
            <a:endParaRPr b="1"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p:txBody>
      </p:sp>
      <p:cxnSp>
        <p:nvCxnSpPr>
          <p:cNvPr id="1026" name="Google Shape;1026;p131"/>
          <p:cNvCxnSpPr>
            <a:stCxn id="1025" idx="0"/>
          </p:cNvCxnSpPr>
          <p:nvPr/>
        </p:nvCxnSpPr>
        <p:spPr>
          <a:xfrm rot="10800000">
            <a:off x="4583313" y="2841800"/>
            <a:ext cx="0" cy="306000"/>
          </a:xfrm>
          <a:prstGeom prst="straightConnector1">
            <a:avLst/>
          </a:prstGeom>
          <a:noFill/>
          <a:ln cap="flat" cmpd="sng" w="9525">
            <a:solidFill>
              <a:schemeClr val="accent1"/>
            </a:solidFill>
            <a:prstDash val="solid"/>
            <a:round/>
            <a:headEnd len="sm" w="sm" type="none"/>
            <a:tailEnd len="med" w="med" type="oval"/>
          </a:ln>
        </p:spPr>
      </p:cxnSp>
      <p:sp>
        <p:nvSpPr>
          <p:cNvPr id="1027" name="Google Shape;1027;p131"/>
          <p:cNvSpPr/>
          <p:nvPr/>
        </p:nvSpPr>
        <p:spPr>
          <a:xfrm>
            <a:off x="4624747" y="1485600"/>
            <a:ext cx="1919100" cy="1086300"/>
          </a:xfrm>
          <a:prstGeom prst="rect">
            <a:avLst/>
          </a:prstGeom>
          <a:solidFill>
            <a:srgbClr val="FFFFFF"/>
          </a:solidFill>
          <a:ln>
            <a:noFill/>
          </a:ln>
          <a:effectLst>
            <a:outerShdw blurRad="428625" rotWithShape="0" algn="bl" dir="5400000" dist="76200">
              <a:srgbClr val="000000">
                <a:alpha val="1137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DM Sans"/>
                <a:ea typeface="DM Sans"/>
                <a:cs typeface="DM Sans"/>
                <a:sym typeface="DM Sans"/>
              </a:rPr>
              <a:t>Segurança</a:t>
            </a:r>
            <a:endParaRPr b="1"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p:txBody>
      </p:sp>
      <p:cxnSp>
        <p:nvCxnSpPr>
          <p:cNvPr id="1028" name="Google Shape;1028;p131"/>
          <p:cNvCxnSpPr>
            <a:stCxn id="1027" idx="2"/>
          </p:cNvCxnSpPr>
          <p:nvPr/>
        </p:nvCxnSpPr>
        <p:spPr>
          <a:xfrm>
            <a:off x="5584297" y="2571900"/>
            <a:ext cx="0" cy="316800"/>
          </a:xfrm>
          <a:prstGeom prst="straightConnector1">
            <a:avLst/>
          </a:prstGeom>
          <a:noFill/>
          <a:ln cap="flat" cmpd="sng" w="9525">
            <a:solidFill>
              <a:schemeClr val="accent1"/>
            </a:solidFill>
            <a:prstDash val="solid"/>
            <a:round/>
            <a:headEnd len="sm" w="sm" type="none"/>
            <a:tailEnd len="med" w="med" type="oval"/>
          </a:ln>
        </p:spPr>
      </p:cxnSp>
      <p:sp>
        <p:nvSpPr>
          <p:cNvPr id="1029" name="Google Shape;1029;p131"/>
          <p:cNvSpPr/>
          <p:nvPr/>
        </p:nvSpPr>
        <p:spPr>
          <a:xfrm>
            <a:off x="5646808" y="3147800"/>
            <a:ext cx="1919100" cy="1086300"/>
          </a:xfrm>
          <a:prstGeom prst="rect">
            <a:avLst/>
          </a:prstGeom>
          <a:solidFill>
            <a:srgbClr val="FFFFFF"/>
          </a:solidFill>
          <a:ln>
            <a:noFill/>
          </a:ln>
          <a:effectLst>
            <a:outerShdw blurRad="428625" rotWithShape="0" algn="bl" dir="5400000" dist="76200">
              <a:srgbClr val="000000">
                <a:alpha val="1137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DM Sans"/>
                <a:ea typeface="DM Sans"/>
                <a:cs typeface="DM Sans"/>
                <a:sym typeface="DM Sans"/>
              </a:rPr>
              <a:t>Agnóstico e Conectável</a:t>
            </a:r>
            <a:endParaRPr b="1"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p:txBody>
      </p:sp>
      <p:cxnSp>
        <p:nvCxnSpPr>
          <p:cNvPr id="1030" name="Google Shape;1030;p131"/>
          <p:cNvCxnSpPr>
            <a:stCxn id="1029" idx="0"/>
          </p:cNvCxnSpPr>
          <p:nvPr/>
        </p:nvCxnSpPr>
        <p:spPr>
          <a:xfrm rot="10800000">
            <a:off x="6606358" y="2841800"/>
            <a:ext cx="0" cy="306000"/>
          </a:xfrm>
          <a:prstGeom prst="straightConnector1">
            <a:avLst/>
          </a:prstGeom>
          <a:noFill/>
          <a:ln cap="flat" cmpd="sng" w="9525">
            <a:solidFill>
              <a:schemeClr val="accent1"/>
            </a:solidFill>
            <a:prstDash val="solid"/>
            <a:round/>
            <a:headEnd len="sm" w="sm" type="none"/>
            <a:tailEnd len="med" w="med" type="oval"/>
          </a:ln>
        </p:spPr>
      </p:cxnSp>
      <p:sp>
        <p:nvSpPr>
          <p:cNvPr id="1031" name="Google Shape;1031;p131"/>
          <p:cNvSpPr/>
          <p:nvPr/>
        </p:nvSpPr>
        <p:spPr>
          <a:xfrm>
            <a:off x="6653393" y="1485600"/>
            <a:ext cx="1919100" cy="1086300"/>
          </a:xfrm>
          <a:prstGeom prst="rect">
            <a:avLst/>
          </a:prstGeom>
          <a:solidFill>
            <a:srgbClr val="FFFFFF"/>
          </a:solidFill>
          <a:ln>
            <a:noFill/>
          </a:ln>
          <a:effectLst>
            <a:outerShdw blurRad="428625" rotWithShape="0" algn="bl" dir="5400000" dist="76200">
              <a:srgbClr val="000000">
                <a:alpha val="1137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DM Sans"/>
                <a:ea typeface="DM Sans"/>
                <a:cs typeface="DM Sans"/>
                <a:sym typeface="DM Sans"/>
              </a:rPr>
              <a:t>Governável e</a:t>
            </a:r>
            <a:endParaRPr b="1" sz="12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DM Sans"/>
                <a:ea typeface="DM Sans"/>
                <a:cs typeface="DM Sans"/>
                <a:sym typeface="DM Sans"/>
              </a:rPr>
              <a:t>Auditável</a:t>
            </a:r>
            <a:endParaRPr b="1" i="0" sz="120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chemeClr val="dk1"/>
              </a:solidFill>
              <a:latin typeface="DM Sans"/>
              <a:ea typeface="DM Sans"/>
              <a:cs typeface="DM Sans"/>
              <a:sym typeface="DM Sans"/>
            </a:endParaRPr>
          </a:p>
        </p:txBody>
      </p:sp>
      <p:pic>
        <p:nvPicPr>
          <p:cNvPr id="1032" name="Google Shape;1032;p131"/>
          <p:cNvPicPr preferRelativeResize="0"/>
          <p:nvPr/>
        </p:nvPicPr>
        <p:blipFill>
          <a:blip r:embed="rId3">
            <a:alphaModFix/>
          </a:blip>
          <a:stretch>
            <a:fillRect/>
          </a:stretch>
        </p:blipFill>
        <p:spPr>
          <a:xfrm>
            <a:off x="3623775" y="1683350"/>
            <a:ext cx="822960" cy="822960"/>
          </a:xfrm>
          <a:prstGeom prst="rect">
            <a:avLst/>
          </a:prstGeom>
          <a:noFill/>
          <a:ln>
            <a:noFill/>
          </a:ln>
        </p:spPr>
      </p:pic>
      <p:pic>
        <p:nvPicPr>
          <p:cNvPr id="1033" name="Google Shape;1033;p131"/>
          <p:cNvPicPr preferRelativeResize="0"/>
          <p:nvPr/>
        </p:nvPicPr>
        <p:blipFill>
          <a:blip r:embed="rId4">
            <a:alphaModFix/>
          </a:blip>
          <a:stretch>
            <a:fillRect/>
          </a:stretch>
        </p:blipFill>
        <p:spPr>
          <a:xfrm>
            <a:off x="1593725" y="1683350"/>
            <a:ext cx="822960" cy="822960"/>
          </a:xfrm>
          <a:prstGeom prst="rect">
            <a:avLst/>
          </a:prstGeom>
          <a:noFill/>
          <a:ln>
            <a:noFill/>
          </a:ln>
        </p:spPr>
      </p:pic>
      <p:pic>
        <p:nvPicPr>
          <p:cNvPr id="1034" name="Google Shape;1034;p131"/>
          <p:cNvPicPr preferRelativeResize="0"/>
          <p:nvPr/>
        </p:nvPicPr>
        <p:blipFill>
          <a:blip r:embed="rId5">
            <a:alphaModFix/>
          </a:blip>
          <a:stretch>
            <a:fillRect/>
          </a:stretch>
        </p:blipFill>
        <p:spPr>
          <a:xfrm>
            <a:off x="5653825" y="1748950"/>
            <a:ext cx="822960" cy="822960"/>
          </a:xfrm>
          <a:prstGeom prst="rect">
            <a:avLst/>
          </a:prstGeom>
          <a:noFill/>
          <a:ln>
            <a:noFill/>
          </a:ln>
        </p:spPr>
      </p:pic>
      <p:pic>
        <p:nvPicPr>
          <p:cNvPr id="1035" name="Google Shape;1035;p131"/>
          <p:cNvPicPr preferRelativeResize="0"/>
          <p:nvPr/>
        </p:nvPicPr>
        <p:blipFill>
          <a:blip r:embed="rId6">
            <a:alphaModFix/>
          </a:blip>
          <a:stretch>
            <a:fillRect/>
          </a:stretch>
        </p:blipFill>
        <p:spPr>
          <a:xfrm>
            <a:off x="7745775" y="1683350"/>
            <a:ext cx="822960" cy="822960"/>
          </a:xfrm>
          <a:prstGeom prst="rect">
            <a:avLst/>
          </a:prstGeom>
          <a:noFill/>
          <a:ln>
            <a:noFill/>
          </a:ln>
        </p:spPr>
      </p:pic>
      <p:pic>
        <p:nvPicPr>
          <p:cNvPr id="1036" name="Google Shape;1036;p131"/>
          <p:cNvPicPr preferRelativeResize="0"/>
          <p:nvPr/>
        </p:nvPicPr>
        <p:blipFill>
          <a:blip r:embed="rId7">
            <a:alphaModFix/>
          </a:blip>
          <a:stretch>
            <a:fillRect/>
          </a:stretch>
        </p:blipFill>
        <p:spPr>
          <a:xfrm>
            <a:off x="4650775" y="3358375"/>
            <a:ext cx="822960" cy="822960"/>
          </a:xfrm>
          <a:prstGeom prst="rect">
            <a:avLst/>
          </a:prstGeom>
          <a:noFill/>
          <a:ln>
            <a:noFill/>
          </a:ln>
        </p:spPr>
      </p:pic>
      <p:pic>
        <p:nvPicPr>
          <p:cNvPr id="1037" name="Google Shape;1037;p131"/>
          <p:cNvPicPr preferRelativeResize="0"/>
          <p:nvPr/>
        </p:nvPicPr>
        <p:blipFill>
          <a:blip r:embed="rId8">
            <a:alphaModFix/>
          </a:blip>
          <a:stretch>
            <a:fillRect/>
          </a:stretch>
        </p:blipFill>
        <p:spPr>
          <a:xfrm>
            <a:off x="6699375" y="3358375"/>
            <a:ext cx="822960" cy="822960"/>
          </a:xfrm>
          <a:prstGeom prst="rect">
            <a:avLst/>
          </a:prstGeom>
          <a:noFill/>
          <a:ln>
            <a:noFill/>
          </a:ln>
        </p:spPr>
      </p:pic>
      <p:pic>
        <p:nvPicPr>
          <p:cNvPr id="1038" name="Google Shape;1038;p131"/>
          <p:cNvPicPr preferRelativeResize="0"/>
          <p:nvPr/>
        </p:nvPicPr>
        <p:blipFill>
          <a:blip r:embed="rId9">
            <a:alphaModFix/>
          </a:blip>
          <a:stretch>
            <a:fillRect/>
          </a:stretch>
        </p:blipFill>
        <p:spPr>
          <a:xfrm>
            <a:off x="2602175" y="3358375"/>
            <a:ext cx="822960" cy="8229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32"/>
          <p:cNvSpPr txBox="1"/>
          <p:nvPr>
            <p:ph idx="4294967295" type="sldNum"/>
          </p:nvPr>
        </p:nvSpPr>
        <p:spPr>
          <a:xfrm>
            <a:off x="6245563" y="3641231"/>
            <a:ext cx="182400" cy="1050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044" name="Google Shape;1044;p132"/>
          <p:cNvSpPr txBox="1"/>
          <p:nvPr>
            <p:ph type="title"/>
          </p:nvPr>
        </p:nvSpPr>
        <p:spPr>
          <a:xfrm>
            <a:off x="933975" y="401725"/>
            <a:ext cx="7252800" cy="4284600"/>
          </a:xfrm>
          <a:prstGeom prst="rect">
            <a:avLst/>
          </a:prstGeom>
          <a:noFill/>
          <a:ln>
            <a:noFill/>
          </a:ln>
          <a:effectLst>
            <a:outerShdw blurRad="28575" rotWithShape="0" algn="bl">
              <a:srgbClr val="000000">
                <a:alpha val="24710"/>
              </a:srgbClr>
            </a:outerShdw>
          </a:effectLst>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en"/>
              <a:t>Porque n</a:t>
            </a:r>
            <a:r>
              <a:rPr lang="en"/>
              <a:t>ão usar uma plataforma com essa filosofia?</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3"/>
          <p:cNvSpPr txBox="1"/>
          <p:nvPr>
            <p:ph idx="1" type="body"/>
          </p:nvPr>
        </p:nvSpPr>
        <p:spPr>
          <a:xfrm>
            <a:off x="598031" y="2683550"/>
            <a:ext cx="2418600" cy="1696200"/>
          </a:xfrm>
          <a:prstGeom prst="rect">
            <a:avLst/>
          </a:prstGeom>
          <a:noFill/>
          <a:ln>
            <a:noFill/>
          </a:ln>
        </p:spPr>
        <p:txBody>
          <a:bodyPr anchorCtr="0" anchor="t" bIns="0" lIns="0" spcFirstLastPara="1" rIns="0" wrap="square" tIns="0">
            <a:noAutofit/>
          </a:bodyPr>
          <a:lstStyle/>
          <a:p>
            <a:pPr indent="-241300" lvl="0" marL="342900" rtl="0" algn="l">
              <a:lnSpc>
                <a:spcPct val="115000"/>
              </a:lnSpc>
              <a:spcBef>
                <a:spcPts val="800"/>
              </a:spcBef>
              <a:spcAft>
                <a:spcPts val="0"/>
              </a:spcAft>
              <a:buSzPts val="1200"/>
              <a:buChar char="•"/>
            </a:pPr>
            <a:r>
              <a:rPr lang="en"/>
              <a:t>Fundada em 2013 pelos criadores do Apache Spark, </a:t>
            </a:r>
            <a:r>
              <a:rPr lang="en"/>
              <a:t>um dos projetos </a:t>
            </a:r>
            <a:r>
              <a:rPr b="1" lang="en"/>
              <a:t>open source </a:t>
            </a:r>
            <a:r>
              <a:rPr lang="en"/>
              <a:t>mais </a:t>
            </a:r>
            <a:r>
              <a:rPr b="1" lang="en"/>
              <a:t>revolucionários</a:t>
            </a:r>
            <a:r>
              <a:rPr lang="en"/>
              <a:t> para processamento de dados em larga escala</a:t>
            </a:r>
            <a:endParaRPr/>
          </a:p>
          <a:p>
            <a:pPr indent="-241300" lvl="0" marL="342900" rtl="0" algn="l">
              <a:lnSpc>
                <a:spcPct val="115000"/>
              </a:lnSpc>
              <a:spcBef>
                <a:spcPts val="800"/>
              </a:spcBef>
              <a:spcAft>
                <a:spcPts val="0"/>
              </a:spcAft>
              <a:buSzPts val="1200"/>
              <a:buChar char="•"/>
            </a:pPr>
            <a:r>
              <a:rPr lang="en"/>
              <a:t>Nasceu em ambiente acad</a:t>
            </a:r>
            <a:r>
              <a:rPr lang="en"/>
              <a:t>êmico de </a:t>
            </a:r>
            <a:endParaRPr/>
          </a:p>
          <a:p>
            <a:pPr indent="-165100" lvl="0" marL="342900" rtl="0" algn="l">
              <a:lnSpc>
                <a:spcPct val="115000"/>
              </a:lnSpc>
              <a:spcBef>
                <a:spcPts val="800"/>
              </a:spcBef>
              <a:spcAft>
                <a:spcPts val="0"/>
              </a:spcAft>
              <a:buSzPts val="1200"/>
              <a:buNone/>
            </a:pPr>
            <a:r>
              <a:t/>
            </a:r>
            <a:endParaRPr sz="1300"/>
          </a:p>
        </p:txBody>
      </p:sp>
      <p:sp>
        <p:nvSpPr>
          <p:cNvPr id="1050" name="Google Shape;1050;p13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Databricks</a:t>
            </a:r>
            <a:endParaRPr/>
          </a:p>
        </p:txBody>
      </p:sp>
      <p:sp>
        <p:nvSpPr>
          <p:cNvPr id="1051" name="Google Shape;1051;p133"/>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800"/>
              </a:spcBef>
              <a:spcAft>
                <a:spcPts val="0"/>
              </a:spcAft>
              <a:buNone/>
            </a:pPr>
            <a:r>
              <a:rPr b="1" lang="en"/>
              <a:t>S</a:t>
            </a:r>
            <a:r>
              <a:rPr b="1" lang="en"/>
              <a:t>implificar</a:t>
            </a:r>
            <a:r>
              <a:rPr lang="en"/>
              <a:t> e </a:t>
            </a:r>
            <a:r>
              <a:rPr b="1" lang="en"/>
              <a:t>democratizar</a:t>
            </a:r>
            <a:r>
              <a:rPr lang="en"/>
              <a:t> dados e inteligência artificial (IA), ajudando equipes de dados, IA e negócio a resolver os problemas mais complexos do mundo.</a:t>
            </a:r>
            <a:endParaRPr b="1"/>
          </a:p>
          <a:p>
            <a:pPr indent="-165100" lvl="0" marL="342900" rtl="0" algn="l">
              <a:lnSpc>
                <a:spcPct val="115000"/>
              </a:lnSpc>
              <a:spcBef>
                <a:spcPts val="800"/>
              </a:spcBef>
              <a:spcAft>
                <a:spcPts val="0"/>
              </a:spcAft>
              <a:buSzPts val="1200"/>
              <a:buNone/>
            </a:pPr>
            <a:r>
              <a:t/>
            </a:r>
            <a:endParaRPr/>
          </a:p>
        </p:txBody>
      </p:sp>
      <p:sp>
        <p:nvSpPr>
          <p:cNvPr id="1052" name="Google Shape;1052;p133"/>
          <p:cNvSpPr txBox="1"/>
          <p:nvPr>
            <p:ph idx="4" type="subTitle"/>
          </p:nvPr>
        </p:nvSpPr>
        <p:spPr>
          <a:xfrm>
            <a:off x="3363147" y="2373800"/>
            <a:ext cx="2400300" cy="48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500"/>
              <a:buNone/>
            </a:pPr>
            <a:r>
              <a:rPr lang="en"/>
              <a:t>Miss</a:t>
            </a:r>
            <a:r>
              <a:rPr lang="en"/>
              <a:t>ão</a:t>
            </a:r>
            <a:endParaRPr/>
          </a:p>
        </p:txBody>
      </p:sp>
      <p:sp>
        <p:nvSpPr>
          <p:cNvPr id="1053" name="Google Shape;1053;p133"/>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500"/>
              <a:buNone/>
            </a:pPr>
            <a:r>
              <a:rPr lang="en"/>
              <a:t>Hoje</a:t>
            </a:r>
            <a:endParaRPr/>
          </a:p>
        </p:txBody>
      </p:sp>
      <p:sp>
        <p:nvSpPr>
          <p:cNvPr id="1054" name="Google Shape;1054;p13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1055" name="Google Shape;1055;p133"/>
          <p:cNvSpPr txBox="1"/>
          <p:nvPr>
            <p:ph idx="4294967295" type="subTitle"/>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solidFill>
                  <a:schemeClr val="accent1"/>
                </a:solidFill>
                <a:latin typeface="DM Sans Medium"/>
                <a:ea typeface="DM Sans Medium"/>
                <a:cs typeface="DM Sans Medium"/>
                <a:sym typeface="DM Sans Medium"/>
              </a:rPr>
              <a:t>A Plataforma de Inteligência de Dados</a:t>
            </a:r>
            <a:endParaRPr b="0" i="0" sz="1800" u="none" cap="none" strike="noStrike">
              <a:solidFill>
                <a:schemeClr val="dk1"/>
              </a:solidFill>
              <a:latin typeface="DM Sans"/>
              <a:ea typeface="DM Sans"/>
              <a:cs typeface="DM Sans"/>
              <a:sym typeface="DM Sans"/>
            </a:endParaRPr>
          </a:p>
        </p:txBody>
      </p:sp>
      <p:pic>
        <p:nvPicPr>
          <p:cNvPr id="1056" name="Google Shape;1056;p133"/>
          <p:cNvPicPr preferRelativeResize="0"/>
          <p:nvPr/>
        </p:nvPicPr>
        <p:blipFill rotWithShape="1">
          <a:blip r:embed="rId3">
            <a:alphaModFix/>
          </a:blip>
          <a:srcRect b="0" l="0" r="0" t="0"/>
          <a:stretch/>
        </p:blipFill>
        <p:spPr>
          <a:xfrm>
            <a:off x="525939" y="1586902"/>
            <a:ext cx="938364" cy="491695"/>
          </a:xfrm>
          <a:prstGeom prst="rect">
            <a:avLst/>
          </a:prstGeom>
          <a:noFill/>
          <a:ln>
            <a:noFill/>
          </a:ln>
        </p:spPr>
      </p:pic>
      <p:pic>
        <p:nvPicPr>
          <p:cNvPr id="1057" name="Google Shape;1057;p133"/>
          <p:cNvPicPr preferRelativeResize="0"/>
          <p:nvPr/>
        </p:nvPicPr>
        <p:blipFill rotWithShape="1">
          <a:blip r:embed="rId4">
            <a:alphaModFix/>
          </a:blip>
          <a:srcRect b="20159" l="8470" r="33789" t="20703"/>
          <a:stretch/>
        </p:blipFill>
        <p:spPr>
          <a:xfrm>
            <a:off x="2028250" y="4253703"/>
            <a:ext cx="658000" cy="212475"/>
          </a:xfrm>
          <a:prstGeom prst="rect">
            <a:avLst/>
          </a:prstGeom>
          <a:noFill/>
          <a:ln>
            <a:noFill/>
          </a:ln>
        </p:spPr>
      </p:pic>
      <p:sp>
        <p:nvSpPr>
          <p:cNvPr id="1058" name="Google Shape;1058;p133"/>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500"/>
              <a:buNone/>
            </a:pPr>
            <a:r>
              <a:rPr lang="en"/>
              <a:t>Hist</a:t>
            </a:r>
            <a:r>
              <a:rPr lang="en"/>
              <a:t>ória</a:t>
            </a:r>
            <a:endParaRPr/>
          </a:p>
        </p:txBody>
      </p:sp>
      <p:sp>
        <p:nvSpPr>
          <p:cNvPr id="1059" name="Google Shape;1059;p133"/>
          <p:cNvSpPr txBox="1"/>
          <p:nvPr/>
        </p:nvSpPr>
        <p:spPr>
          <a:xfrm>
            <a:off x="7043078" y="2788144"/>
            <a:ext cx="1715400" cy="692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SzPts val="2400"/>
              <a:buFont typeface="Arial"/>
              <a:buNone/>
            </a:pPr>
            <a:r>
              <a:rPr b="1" lang="en" sz="3000">
                <a:solidFill>
                  <a:srgbClr val="00A971"/>
                </a:solidFill>
                <a:latin typeface="DM Sans"/>
                <a:ea typeface="DM Sans"/>
                <a:cs typeface="DM Sans"/>
                <a:sym typeface="DM Sans"/>
              </a:rPr>
              <a:t>10,000+</a:t>
            </a:r>
            <a:r>
              <a:rPr lang="en" sz="1800">
                <a:latin typeface="DM Sans"/>
                <a:ea typeface="DM Sans"/>
                <a:cs typeface="DM Sans"/>
                <a:sym typeface="DM Sans"/>
              </a:rPr>
              <a:t> </a:t>
            </a:r>
            <a:br>
              <a:rPr lang="en" sz="1800">
                <a:latin typeface="DM Sans"/>
                <a:ea typeface="DM Sans"/>
                <a:cs typeface="DM Sans"/>
                <a:sym typeface="DM Sans"/>
              </a:rPr>
            </a:br>
            <a:r>
              <a:rPr lang="en" sz="1500">
                <a:solidFill>
                  <a:srgbClr val="1B3139"/>
                </a:solidFill>
                <a:latin typeface="DM Sans"/>
                <a:ea typeface="DM Sans"/>
                <a:cs typeface="DM Sans"/>
                <a:sym typeface="DM Sans"/>
              </a:rPr>
              <a:t>clientes globais</a:t>
            </a:r>
            <a:endParaRPr sz="1800">
              <a:solidFill>
                <a:srgbClr val="1B3139"/>
              </a:solidFill>
              <a:latin typeface="DM Sans"/>
              <a:ea typeface="DM Sans"/>
              <a:cs typeface="DM Sans"/>
              <a:sym typeface="DM Sans"/>
            </a:endParaRPr>
          </a:p>
        </p:txBody>
      </p:sp>
      <p:pic>
        <p:nvPicPr>
          <p:cNvPr id="1060" name="Google Shape;1060;p133"/>
          <p:cNvPicPr preferRelativeResize="0"/>
          <p:nvPr/>
        </p:nvPicPr>
        <p:blipFill>
          <a:blip r:embed="rId5">
            <a:alphaModFix/>
          </a:blip>
          <a:stretch>
            <a:fillRect/>
          </a:stretch>
        </p:blipFill>
        <p:spPr>
          <a:xfrm>
            <a:off x="6127433" y="2791519"/>
            <a:ext cx="685629" cy="685629"/>
          </a:xfrm>
          <a:prstGeom prst="rect">
            <a:avLst/>
          </a:prstGeom>
          <a:noFill/>
          <a:ln>
            <a:noFill/>
          </a:ln>
        </p:spPr>
      </p:pic>
      <p:sp>
        <p:nvSpPr>
          <p:cNvPr id="1061" name="Google Shape;1061;p133"/>
          <p:cNvSpPr txBox="1"/>
          <p:nvPr/>
        </p:nvSpPr>
        <p:spPr>
          <a:xfrm>
            <a:off x="6967753" y="3621205"/>
            <a:ext cx="2525400" cy="692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rgbClr val="00A971"/>
                </a:solidFill>
                <a:latin typeface="DM Sans"/>
                <a:ea typeface="DM Sans"/>
                <a:cs typeface="DM Sans"/>
                <a:sym typeface="DM Sans"/>
              </a:rPr>
              <a:t>4B+</a:t>
            </a:r>
            <a:r>
              <a:rPr lang="en" sz="1800">
                <a:latin typeface="DM Sans"/>
                <a:ea typeface="DM Sans"/>
                <a:cs typeface="DM Sans"/>
                <a:sym typeface="DM Sans"/>
              </a:rPr>
              <a:t> </a:t>
            </a:r>
            <a:br>
              <a:rPr lang="en" sz="1800">
                <a:latin typeface="DM Sans"/>
                <a:ea typeface="DM Sans"/>
                <a:cs typeface="DM Sans"/>
                <a:sym typeface="DM Sans"/>
              </a:rPr>
            </a:br>
            <a:r>
              <a:rPr lang="en" sz="1500">
                <a:solidFill>
                  <a:srgbClr val="1B3139"/>
                </a:solidFill>
                <a:latin typeface="DM Sans"/>
                <a:ea typeface="DM Sans"/>
                <a:cs typeface="DM Sans"/>
                <a:sym typeface="DM Sans"/>
              </a:rPr>
              <a:t>em investimento</a:t>
            </a:r>
            <a:endParaRPr sz="1800">
              <a:solidFill>
                <a:srgbClr val="1B3139"/>
              </a:solidFill>
              <a:latin typeface="DM Sans"/>
              <a:ea typeface="DM Sans"/>
              <a:cs typeface="DM Sans"/>
              <a:sym typeface="DM Sans"/>
            </a:endParaRPr>
          </a:p>
        </p:txBody>
      </p:sp>
      <p:pic>
        <p:nvPicPr>
          <p:cNvPr id="1062" name="Google Shape;1062;p133"/>
          <p:cNvPicPr preferRelativeResize="0"/>
          <p:nvPr/>
        </p:nvPicPr>
        <p:blipFill>
          <a:blip r:embed="rId6">
            <a:alphaModFix/>
          </a:blip>
          <a:stretch>
            <a:fillRect/>
          </a:stretch>
        </p:blipFill>
        <p:spPr>
          <a:xfrm>
            <a:off x="6052108" y="3624581"/>
            <a:ext cx="685629" cy="685629"/>
          </a:xfrm>
          <a:prstGeom prst="rect">
            <a:avLst/>
          </a:prstGeom>
          <a:noFill/>
          <a:ln>
            <a:noFill/>
          </a:ln>
        </p:spPr>
      </p:pic>
      <p:pic>
        <p:nvPicPr>
          <p:cNvPr id="1063" name="Google Shape;1063;p133"/>
          <p:cNvPicPr preferRelativeResize="0"/>
          <p:nvPr/>
        </p:nvPicPr>
        <p:blipFill>
          <a:blip r:embed="rId7">
            <a:alphaModFix/>
          </a:blip>
          <a:stretch>
            <a:fillRect/>
          </a:stretch>
        </p:blipFill>
        <p:spPr>
          <a:xfrm>
            <a:off x="6136575" y="1721263"/>
            <a:ext cx="1591650" cy="251775"/>
          </a:xfrm>
          <a:prstGeom prst="rect">
            <a:avLst/>
          </a:prstGeom>
          <a:noFill/>
          <a:ln>
            <a:noFill/>
          </a:ln>
        </p:spPr>
      </p:pic>
      <p:pic>
        <p:nvPicPr>
          <p:cNvPr descr="primary-icon-orange-data-analyst-persona.svg" id="1064" name="Google Shape;1064;p133"/>
          <p:cNvPicPr preferRelativeResize="0"/>
          <p:nvPr/>
        </p:nvPicPr>
        <p:blipFill>
          <a:blip r:embed="rId8">
            <a:alphaModFix/>
          </a:blip>
          <a:stretch>
            <a:fillRect/>
          </a:stretch>
        </p:blipFill>
        <p:spPr>
          <a:xfrm>
            <a:off x="3363150" y="1518162"/>
            <a:ext cx="657999" cy="657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cxnSp>
        <p:nvCxnSpPr>
          <p:cNvPr id="1069" name="Google Shape;1069;p134"/>
          <p:cNvCxnSpPr/>
          <p:nvPr/>
        </p:nvCxnSpPr>
        <p:spPr>
          <a:xfrm>
            <a:off x="93762" y="3068619"/>
            <a:ext cx="8973000" cy="102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6860"/>
              </a:srgbClr>
            </a:outerShdw>
          </a:effectLst>
        </p:spPr>
      </p:cxnSp>
      <p:sp>
        <p:nvSpPr>
          <p:cNvPr id="1070" name="Google Shape;1070;p134"/>
          <p:cNvSpPr/>
          <p:nvPr/>
        </p:nvSpPr>
        <p:spPr>
          <a:xfrm>
            <a:off x="457098" y="2883110"/>
            <a:ext cx="1116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1" name="Google Shape;1071;p134"/>
          <p:cNvSpPr txBox="1"/>
          <p:nvPr/>
        </p:nvSpPr>
        <p:spPr>
          <a:xfrm>
            <a:off x="43554" y="1916531"/>
            <a:ext cx="938700" cy="925800"/>
          </a:xfrm>
          <a:prstGeom prst="rect">
            <a:avLst/>
          </a:prstGeom>
          <a:noFill/>
          <a:ln>
            <a:noFill/>
          </a:ln>
        </p:spPr>
        <p:txBody>
          <a:bodyPr anchorCtr="0" anchor="b"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900" u="none" cap="none" strike="noStrike">
                <a:solidFill>
                  <a:schemeClr val="dk1"/>
                </a:solidFill>
                <a:latin typeface="Barlow"/>
                <a:ea typeface="Barlow"/>
                <a:cs typeface="Barlow"/>
                <a:sym typeface="Barlow"/>
              </a:rPr>
              <a:t> Matei Zaharia Cr</a:t>
            </a:r>
            <a:r>
              <a:rPr b="1" lang="en" sz="900">
                <a:solidFill>
                  <a:schemeClr val="dk1"/>
                </a:solidFill>
                <a:latin typeface="Barlow"/>
                <a:ea typeface="Barlow"/>
                <a:cs typeface="Barlow"/>
                <a:sym typeface="Barlow"/>
              </a:rPr>
              <a:t>ia o</a:t>
            </a:r>
            <a:r>
              <a:rPr b="1" i="0" lang="en" sz="900" u="none" cap="none" strike="noStrike">
                <a:solidFill>
                  <a:schemeClr val="dk1"/>
                </a:solidFill>
                <a:latin typeface="Barlow"/>
                <a:ea typeface="Barlow"/>
                <a:cs typeface="Barlow"/>
                <a:sym typeface="Barlow"/>
              </a:rPr>
              <a:t> Spark Berkeley's AMPLab</a:t>
            </a:r>
            <a:endParaRPr b="1" i="0" sz="900" u="none" cap="none" strike="noStrike">
              <a:solidFill>
                <a:schemeClr val="dk1"/>
              </a:solidFill>
              <a:latin typeface="Barlow"/>
              <a:ea typeface="Barlow"/>
              <a:cs typeface="Barlow"/>
              <a:sym typeface="Barlow"/>
            </a:endParaRPr>
          </a:p>
        </p:txBody>
      </p:sp>
      <p:sp>
        <p:nvSpPr>
          <p:cNvPr id="1072" name="Google Shape;1072;p134"/>
          <p:cNvSpPr txBox="1"/>
          <p:nvPr/>
        </p:nvSpPr>
        <p:spPr>
          <a:xfrm>
            <a:off x="83164" y="3331078"/>
            <a:ext cx="859500" cy="338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400" u="none" cap="none" strike="noStrike">
                <a:solidFill>
                  <a:schemeClr val="dk1"/>
                </a:solidFill>
                <a:latin typeface="Barlow"/>
                <a:ea typeface="Barlow"/>
                <a:cs typeface="Barlow"/>
                <a:sym typeface="Barlow"/>
              </a:rPr>
              <a:t>2009</a:t>
            </a:r>
            <a:endParaRPr i="0" sz="1400" u="none" cap="none" strike="noStrike">
              <a:solidFill>
                <a:schemeClr val="dk1"/>
              </a:solidFill>
              <a:latin typeface="Barlow"/>
              <a:ea typeface="Barlow"/>
              <a:cs typeface="Barlow"/>
              <a:sym typeface="Barlow"/>
            </a:endParaRPr>
          </a:p>
        </p:txBody>
      </p:sp>
      <p:sp>
        <p:nvSpPr>
          <p:cNvPr id="1073" name="Google Shape;1073;p134"/>
          <p:cNvSpPr/>
          <p:nvPr/>
        </p:nvSpPr>
        <p:spPr>
          <a:xfrm>
            <a:off x="1344305" y="2868668"/>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Barlow"/>
              <a:ea typeface="Barlow"/>
              <a:cs typeface="Barlow"/>
              <a:sym typeface="Barlow"/>
            </a:endParaRPr>
          </a:p>
        </p:txBody>
      </p:sp>
      <p:sp>
        <p:nvSpPr>
          <p:cNvPr id="1074" name="Google Shape;1074;p134"/>
          <p:cNvSpPr txBox="1"/>
          <p:nvPr/>
        </p:nvSpPr>
        <p:spPr>
          <a:xfrm>
            <a:off x="985575" y="3391500"/>
            <a:ext cx="786600" cy="1103100"/>
          </a:xfrm>
          <a:prstGeom prst="rect">
            <a:avLst/>
          </a:prstGeom>
          <a:noFill/>
          <a:ln>
            <a:noFill/>
          </a:ln>
        </p:spPr>
        <p:txBody>
          <a:bodyPr anchorCtr="0" anchor="b"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900" u="none" cap="none" strike="noStrike">
                <a:solidFill>
                  <a:schemeClr val="dk1"/>
                </a:solidFill>
                <a:latin typeface="Barlow"/>
                <a:ea typeface="Barlow"/>
                <a:cs typeface="Barlow"/>
                <a:sym typeface="Barlow"/>
              </a:rPr>
              <a:t>Spark </a:t>
            </a:r>
            <a:r>
              <a:rPr b="1" lang="en" sz="900">
                <a:solidFill>
                  <a:schemeClr val="dk1"/>
                </a:solidFill>
                <a:latin typeface="Barlow"/>
                <a:ea typeface="Barlow"/>
                <a:cs typeface="Barlow"/>
                <a:sym typeface="Barlow"/>
              </a:rPr>
              <a:t>é doado </a:t>
            </a:r>
            <a:endParaRPr b="1" sz="900">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chemeClr val="lt1"/>
              </a:buClr>
              <a:buSzPts val="1300"/>
              <a:buFont typeface="Arial"/>
              <a:buNone/>
            </a:pPr>
            <a:r>
              <a:rPr b="1" lang="en" sz="900">
                <a:solidFill>
                  <a:schemeClr val="dk1"/>
                </a:solidFill>
                <a:latin typeface="Barlow"/>
                <a:ea typeface="Barlow"/>
                <a:cs typeface="Barlow"/>
                <a:sym typeface="Barlow"/>
              </a:rPr>
              <a:t>para a Fundação</a:t>
            </a:r>
            <a:r>
              <a:rPr b="1" i="0" lang="en" sz="900" u="none" cap="none" strike="noStrike">
                <a:solidFill>
                  <a:schemeClr val="dk1"/>
                </a:solidFill>
                <a:latin typeface="Barlow"/>
                <a:ea typeface="Barlow"/>
                <a:cs typeface="Barlow"/>
                <a:sym typeface="Barlow"/>
              </a:rPr>
              <a:t> Apache Software </a:t>
            </a:r>
            <a:endParaRPr i="0" sz="900" u="none" cap="none" strike="noStrike">
              <a:solidFill>
                <a:schemeClr val="dk1"/>
              </a:solidFill>
              <a:latin typeface="Barlow"/>
              <a:ea typeface="Barlow"/>
              <a:cs typeface="Barlow"/>
              <a:sym typeface="Barlow"/>
            </a:endParaRPr>
          </a:p>
        </p:txBody>
      </p:sp>
      <p:sp>
        <p:nvSpPr>
          <p:cNvPr id="1075" name="Google Shape;1075;p134"/>
          <p:cNvSpPr txBox="1"/>
          <p:nvPr/>
        </p:nvSpPr>
        <p:spPr>
          <a:xfrm>
            <a:off x="971499" y="3354587"/>
            <a:ext cx="859500" cy="296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lang="en" sz="1400">
                <a:solidFill>
                  <a:schemeClr val="dk1"/>
                </a:solidFill>
                <a:latin typeface="Barlow"/>
                <a:ea typeface="Barlow"/>
                <a:cs typeface="Barlow"/>
                <a:sym typeface="Barlow"/>
              </a:rPr>
              <a:t>2010</a:t>
            </a:r>
            <a:endParaRPr i="0" sz="1400" u="none" cap="none" strike="noStrike">
              <a:solidFill>
                <a:schemeClr val="dk1"/>
              </a:solidFill>
              <a:latin typeface="Barlow"/>
              <a:ea typeface="Barlow"/>
              <a:cs typeface="Barlow"/>
              <a:sym typeface="Barlow"/>
            </a:endParaRPr>
          </a:p>
        </p:txBody>
      </p:sp>
      <p:sp>
        <p:nvSpPr>
          <p:cNvPr id="1076" name="Google Shape;1076;p134"/>
          <p:cNvSpPr/>
          <p:nvPr/>
        </p:nvSpPr>
        <p:spPr>
          <a:xfrm>
            <a:off x="2304741" y="2861415"/>
            <a:ext cx="1311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7" name="Google Shape;1077;p134"/>
          <p:cNvSpPr txBox="1"/>
          <p:nvPr/>
        </p:nvSpPr>
        <p:spPr>
          <a:xfrm>
            <a:off x="1836725" y="2089477"/>
            <a:ext cx="1067100" cy="773700"/>
          </a:xfrm>
          <a:prstGeom prst="rect">
            <a:avLst/>
          </a:prstGeom>
          <a:noFill/>
          <a:ln>
            <a:noFill/>
          </a:ln>
        </p:spPr>
        <p:txBody>
          <a:bodyPr anchorCtr="0" anchor="b"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lang="en" sz="900">
                <a:solidFill>
                  <a:schemeClr val="dk1"/>
                </a:solidFill>
                <a:latin typeface="Barlow"/>
                <a:ea typeface="Barlow"/>
                <a:cs typeface="Barlow"/>
                <a:sym typeface="Barlow"/>
              </a:rPr>
              <a:t>Criadores do </a:t>
            </a:r>
            <a:r>
              <a:rPr b="1" i="0" lang="en" sz="900" u="none" cap="none" strike="noStrike">
                <a:solidFill>
                  <a:schemeClr val="dk1"/>
                </a:solidFill>
                <a:latin typeface="Barlow"/>
                <a:ea typeface="Barlow"/>
                <a:cs typeface="Barlow"/>
                <a:sym typeface="Barlow"/>
              </a:rPr>
              <a:t>Spark </a:t>
            </a:r>
            <a:r>
              <a:rPr b="1" lang="en" sz="900">
                <a:solidFill>
                  <a:schemeClr val="dk1"/>
                </a:solidFill>
                <a:latin typeface="Barlow"/>
                <a:ea typeface="Barlow"/>
                <a:cs typeface="Barlow"/>
                <a:sym typeface="Barlow"/>
              </a:rPr>
              <a:t>fundam a </a:t>
            </a:r>
            <a:r>
              <a:rPr b="1" i="0" lang="en" sz="900" u="none" cap="none" strike="noStrike">
                <a:solidFill>
                  <a:schemeClr val="dk1"/>
                </a:solidFill>
                <a:latin typeface="Barlow"/>
                <a:ea typeface="Barlow"/>
                <a:cs typeface="Barlow"/>
                <a:sym typeface="Barlow"/>
              </a:rPr>
              <a:t>Databricks </a:t>
            </a:r>
            <a:r>
              <a:rPr b="1" lang="en" sz="900">
                <a:solidFill>
                  <a:schemeClr val="dk1"/>
                </a:solidFill>
                <a:latin typeface="Barlow"/>
                <a:ea typeface="Barlow"/>
                <a:cs typeface="Barlow"/>
                <a:sym typeface="Barlow"/>
              </a:rPr>
              <a:t>(</a:t>
            </a:r>
            <a:r>
              <a:rPr b="1" i="0" lang="en" sz="900" u="none" cap="none" strike="noStrike">
                <a:solidFill>
                  <a:schemeClr val="dk1"/>
                </a:solidFill>
                <a:latin typeface="Barlow"/>
                <a:ea typeface="Barlow"/>
                <a:cs typeface="Barlow"/>
                <a:sym typeface="Barlow"/>
              </a:rPr>
              <a:t>AWS)</a:t>
            </a:r>
            <a:endParaRPr i="0" sz="900" u="none" cap="none" strike="noStrike">
              <a:solidFill>
                <a:schemeClr val="dk1"/>
              </a:solidFill>
              <a:latin typeface="Barlow"/>
              <a:ea typeface="Barlow"/>
              <a:cs typeface="Barlow"/>
              <a:sym typeface="Barlow"/>
            </a:endParaRPr>
          </a:p>
        </p:txBody>
      </p:sp>
      <p:sp>
        <p:nvSpPr>
          <p:cNvPr id="1078" name="Google Shape;1078;p134"/>
          <p:cNvSpPr txBox="1"/>
          <p:nvPr/>
        </p:nvSpPr>
        <p:spPr>
          <a:xfrm>
            <a:off x="2081147" y="3324261"/>
            <a:ext cx="578400" cy="296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400" u="none" cap="none" strike="noStrike">
                <a:solidFill>
                  <a:schemeClr val="dk1"/>
                </a:solidFill>
                <a:latin typeface="Barlow"/>
                <a:ea typeface="Barlow"/>
                <a:cs typeface="Barlow"/>
                <a:sym typeface="Barlow"/>
              </a:rPr>
              <a:t>2013</a:t>
            </a:r>
            <a:endParaRPr i="0" sz="1400" u="none" cap="none" strike="noStrike">
              <a:solidFill>
                <a:schemeClr val="dk1"/>
              </a:solidFill>
              <a:latin typeface="Barlow"/>
              <a:ea typeface="Barlow"/>
              <a:cs typeface="Barlow"/>
              <a:sym typeface="Barlow"/>
            </a:endParaRPr>
          </a:p>
        </p:txBody>
      </p:sp>
      <p:sp>
        <p:nvSpPr>
          <p:cNvPr id="1079" name="Google Shape;1079;p134"/>
          <p:cNvSpPr/>
          <p:nvPr/>
        </p:nvSpPr>
        <p:spPr>
          <a:xfrm>
            <a:off x="3200196" y="2861293"/>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Barlow"/>
              <a:ea typeface="Barlow"/>
              <a:cs typeface="Barlow"/>
              <a:sym typeface="Barlow"/>
            </a:endParaRPr>
          </a:p>
        </p:txBody>
      </p:sp>
      <p:sp>
        <p:nvSpPr>
          <p:cNvPr id="1080" name="Google Shape;1080;p134"/>
          <p:cNvSpPr txBox="1"/>
          <p:nvPr/>
        </p:nvSpPr>
        <p:spPr>
          <a:xfrm>
            <a:off x="2819778" y="3391500"/>
            <a:ext cx="928200" cy="1014900"/>
          </a:xfrm>
          <a:prstGeom prst="rect">
            <a:avLst/>
          </a:prstGeom>
          <a:noFill/>
          <a:ln>
            <a:noFill/>
          </a:ln>
        </p:spPr>
        <p:txBody>
          <a:bodyPr anchorCtr="0" anchor="b"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900" u="none" cap="none" strike="noStrike">
                <a:solidFill>
                  <a:schemeClr val="dk1"/>
                </a:solidFill>
                <a:latin typeface="Barlow"/>
                <a:ea typeface="Barlow"/>
                <a:cs typeface="Barlow"/>
                <a:sym typeface="Barlow"/>
              </a:rPr>
              <a:t>Spark </a:t>
            </a:r>
            <a:r>
              <a:rPr b="1" lang="en" sz="900">
                <a:solidFill>
                  <a:schemeClr val="dk1"/>
                </a:solidFill>
                <a:latin typeface="Barlow"/>
                <a:ea typeface="Barlow"/>
                <a:cs typeface="Barlow"/>
                <a:sym typeface="Barlow"/>
              </a:rPr>
              <a:t>é eleito o projeto open source big data mais ativo</a:t>
            </a:r>
            <a:endParaRPr i="0" sz="900" u="none" cap="none" strike="noStrike">
              <a:solidFill>
                <a:schemeClr val="dk1"/>
              </a:solidFill>
              <a:latin typeface="Barlow"/>
              <a:ea typeface="Barlow"/>
              <a:cs typeface="Barlow"/>
              <a:sym typeface="Barlow"/>
            </a:endParaRPr>
          </a:p>
        </p:txBody>
      </p:sp>
      <p:sp>
        <p:nvSpPr>
          <p:cNvPr id="1081" name="Google Shape;1081;p134"/>
          <p:cNvSpPr txBox="1"/>
          <p:nvPr/>
        </p:nvSpPr>
        <p:spPr>
          <a:xfrm>
            <a:off x="2824174" y="3351861"/>
            <a:ext cx="859500" cy="296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400" u="none" cap="none" strike="noStrike">
                <a:solidFill>
                  <a:schemeClr val="dk1"/>
                </a:solidFill>
                <a:latin typeface="Barlow"/>
                <a:ea typeface="Barlow"/>
                <a:cs typeface="Barlow"/>
                <a:sym typeface="Barlow"/>
              </a:rPr>
              <a:t>2015</a:t>
            </a:r>
            <a:endParaRPr i="0" sz="1400" u="none" cap="none" strike="noStrike">
              <a:solidFill>
                <a:schemeClr val="dk1"/>
              </a:solidFill>
              <a:latin typeface="Barlow"/>
              <a:ea typeface="Barlow"/>
              <a:cs typeface="Barlow"/>
              <a:sym typeface="Barlow"/>
            </a:endParaRPr>
          </a:p>
        </p:txBody>
      </p:sp>
      <p:sp>
        <p:nvSpPr>
          <p:cNvPr id="1082" name="Google Shape;1082;p134"/>
          <p:cNvSpPr/>
          <p:nvPr/>
        </p:nvSpPr>
        <p:spPr>
          <a:xfrm>
            <a:off x="4030396" y="2842595"/>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300" u="none" cap="none" strike="noStrike">
              <a:solidFill>
                <a:schemeClr val="dk1"/>
              </a:solidFill>
              <a:latin typeface="Barlow"/>
              <a:ea typeface="Barlow"/>
              <a:cs typeface="Barlow"/>
              <a:sym typeface="Barlow"/>
            </a:endParaRPr>
          </a:p>
        </p:txBody>
      </p:sp>
      <p:sp>
        <p:nvSpPr>
          <p:cNvPr id="1083" name="Google Shape;1083;p134"/>
          <p:cNvSpPr txBox="1"/>
          <p:nvPr/>
        </p:nvSpPr>
        <p:spPr>
          <a:xfrm>
            <a:off x="3428115" y="3587545"/>
            <a:ext cx="1249800" cy="773700"/>
          </a:xfrm>
          <a:prstGeom prst="rect">
            <a:avLst/>
          </a:prstGeom>
          <a:noFill/>
          <a:ln>
            <a:noFill/>
          </a:ln>
        </p:spPr>
        <p:txBody>
          <a:bodyPr anchorCtr="0" anchor="b"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100" u="none" cap="none" strike="noStrike">
                <a:solidFill>
                  <a:schemeClr val="dk1"/>
                </a:solidFill>
                <a:latin typeface="Barlow"/>
                <a:ea typeface="Barlow"/>
                <a:cs typeface="Barlow"/>
                <a:sym typeface="Barlow"/>
              </a:rPr>
              <a:t>Azure </a:t>
            </a:r>
            <a:endParaRPr b="1" i="0" sz="1100" u="none" cap="none" strike="noStrike">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chemeClr val="lt1"/>
              </a:buClr>
              <a:buSzPts val="1300"/>
              <a:buFont typeface="Arial"/>
              <a:buNone/>
            </a:pPr>
            <a:r>
              <a:rPr b="1" i="0" lang="en" sz="1100" u="none" cap="none" strike="noStrike">
                <a:solidFill>
                  <a:schemeClr val="dk1"/>
                </a:solidFill>
                <a:latin typeface="Barlow"/>
                <a:ea typeface="Barlow"/>
                <a:cs typeface="Barlow"/>
                <a:sym typeface="Barlow"/>
              </a:rPr>
              <a:t>Databricks </a:t>
            </a:r>
            <a:endParaRPr i="0" sz="1100" u="none" cap="none" strike="noStrike">
              <a:solidFill>
                <a:schemeClr val="dk1"/>
              </a:solidFill>
              <a:latin typeface="Barlow"/>
              <a:ea typeface="Barlow"/>
              <a:cs typeface="Barlow"/>
              <a:sym typeface="Barlow"/>
            </a:endParaRPr>
          </a:p>
        </p:txBody>
      </p:sp>
      <p:sp>
        <p:nvSpPr>
          <p:cNvPr id="1084" name="Google Shape;1084;p134"/>
          <p:cNvSpPr txBox="1"/>
          <p:nvPr/>
        </p:nvSpPr>
        <p:spPr>
          <a:xfrm>
            <a:off x="3669072" y="3316005"/>
            <a:ext cx="859500" cy="338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400" u="none" cap="none" strike="noStrike">
                <a:solidFill>
                  <a:schemeClr val="dk1"/>
                </a:solidFill>
                <a:latin typeface="Barlow"/>
                <a:ea typeface="Barlow"/>
                <a:cs typeface="Barlow"/>
                <a:sym typeface="Barlow"/>
              </a:rPr>
              <a:t>2017</a:t>
            </a:r>
            <a:endParaRPr i="0" sz="1400" u="none" cap="none" strike="noStrike">
              <a:solidFill>
                <a:schemeClr val="dk1"/>
              </a:solidFill>
              <a:latin typeface="Barlow"/>
              <a:ea typeface="Barlow"/>
              <a:cs typeface="Barlow"/>
              <a:sym typeface="Barlow"/>
            </a:endParaRPr>
          </a:p>
        </p:txBody>
      </p:sp>
      <p:pic>
        <p:nvPicPr>
          <p:cNvPr id="1085" name="Google Shape;1085;p134"/>
          <p:cNvPicPr preferRelativeResize="0"/>
          <p:nvPr/>
        </p:nvPicPr>
        <p:blipFill rotWithShape="1">
          <a:blip r:embed="rId3">
            <a:alphaModFix/>
          </a:blip>
          <a:srcRect b="20159" l="8470" r="33789" t="20703"/>
          <a:stretch/>
        </p:blipFill>
        <p:spPr>
          <a:xfrm>
            <a:off x="132050" y="3643599"/>
            <a:ext cx="938350" cy="302993"/>
          </a:xfrm>
          <a:prstGeom prst="rect">
            <a:avLst/>
          </a:prstGeom>
          <a:noFill/>
          <a:ln>
            <a:noFill/>
          </a:ln>
        </p:spPr>
      </p:pic>
      <p:pic>
        <p:nvPicPr>
          <p:cNvPr id="1086" name="Google Shape;1086;p134"/>
          <p:cNvPicPr preferRelativeResize="0"/>
          <p:nvPr/>
        </p:nvPicPr>
        <p:blipFill rotWithShape="1">
          <a:blip r:embed="rId4">
            <a:alphaModFix/>
          </a:blip>
          <a:srcRect b="0" l="0" r="0" t="0"/>
          <a:stretch/>
        </p:blipFill>
        <p:spPr>
          <a:xfrm>
            <a:off x="931939" y="2209627"/>
            <a:ext cx="938364" cy="491695"/>
          </a:xfrm>
          <a:prstGeom prst="rect">
            <a:avLst/>
          </a:prstGeom>
          <a:noFill/>
          <a:ln>
            <a:noFill/>
          </a:ln>
        </p:spPr>
      </p:pic>
      <p:pic>
        <p:nvPicPr>
          <p:cNvPr id="1087" name="Google Shape;1087;p134"/>
          <p:cNvPicPr preferRelativeResize="0"/>
          <p:nvPr/>
        </p:nvPicPr>
        <p:blipFill rotWithShape="1">
          <a:blip r:embed="rId5">
            <a:alphaModFix/>
          </a:blip>
          <a:srcRect b="12860" l="8883" r="9987" t="12328"/>
          <a:stretch/>
        </p:blipFill>
        <p:spPr>
          <a:xfrm>
            <a:off x="2002725" y="3676376"/>
            <a:ext cx="735245" cy="512925"/>
          </a:xfrm>
          <a:prstGeom prst="rect">
            <a:avLst/>
          </a:prstGeom>
          <a:noFill/>
          <a:ln>
            <a:noFill/>
          </a:ln>
        </p:spPr>
      </p:pic>
      <p:pic>
        <p:nvPicPr>
          <p:cNvPr id="1088" name="Google Shape;1088;p134"/>
          <p:cNvPicPr preferRelativeResize="0"/>
          <p:nvPr/>
        </p:nvPicPr>
        <p:blipFill>
          <a:blip r:embed="rId6">
            <a:alphaModFix/>
          </a:blip>
          <a:stretch>
            <a:fillRect/>
          </a:stretch>
        </p:blipFill>
        <p:spPr>
          <a:xfrm>
            <a:off x="3782767" y="3620648"/>
            <a:ext cx="578401" cy="316159"/>
          </a:xfrm>
          <a:prstGeom prst="rect">
            <a:avLst/>
          </a:prstGeom>
          <a:noFill/>
          <a:ln>
            <a:noFill/>
          </a:ln>
        </p:spPr>
      </p:pic>
      <p:sp>
        <p:nvSpPr>
          <p:cNvPr id="1089" name="Google Shape;1089;p134"/>
          <p:cNvSpPr/>
          <p:nvPr/>
        </p:nvSpPr>
        <p:spPr>
          <a:xfrm>
            <a:off x="6668711" y="2894981"/>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300" u="none" cap="none" strike="noStrike">
              <a:solidFill>
                <a:schemeClr val="dk1"/>
              </a:solidFill>
              <a:latin typeface="Barlow"/>
              <a:ea typeface="Barlow"/>
              <a:cs typeface="Barlow"/>
              <a:sym typeface="Barlow"/>
            </a:endParaRPr>
          </a:p>
        </p:txBody>
      </p:sp>
      <p:sp>
        <p:nvSpPr>
          <p:cNvPr id="1090" name="Google Shape;1090;p134"/>
          <p:cNvSpPr txBox="1"/>
          <p:nvPr/>
        </p:nvSpPr>
        <p:spPr>
          <a:xfrm>
            <a:off x="6229260" y="4039688"/>
            <a:ext cx="992700" cy="692700"/>
          </a:xfrm>
          <a:prstGeom prst="rect">
            <a:avLst/>
          </a:prstGeom>
          <a:noFill/>
          <a:ln>
            <a:noFill/>
          </a:ln>
        </p:spPr>
        <p:txBody>
          <a:bodyPr anchorCtr="0" anchor="b"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lang="en" sz="1000">
                <a:solidFill>
                  <a:schemeClr val="dk1"/>
                </a:solidFill>
                <a:latin typeface="Barlow"/>
                <a:ea typeface="Barlow"/>
                <a:cs typeface="Barlow"/>
                <a:sym typeface="Barlow"/>
              </a:rPr>
              <a:t>Databricks Google Cloud </a:t>
            </a:r>
            <a:endParaRPr i="0" sz="1000" u="none" cap="none" strike="noStrike">
              <a:solidFill>
                <a:schemeClr val="dk1"/>
              </a:solidFill>
              <a:latin typeface="Barlow"/>
              <a:ea typeface="Barlow"/>
              <a:cs typeface="Barlow"/>
              <a:sym typeface="Barlow"/>
            </a:endParaRPr>
          </a:p>
        </p:txBody>
      </p:sp>
      <p:sp>
        <p:nvSpPr>
          <p:cNvPr id="1091" name="Google Shape;1091;p134"/>
          <p:cNvSpPr txBox="1"/>
          <p:nvPr/>
        </p:nvSpPr>
        <p:spPr>
          <a:xfrm>
            <a:off x="6295859" y="3360092"/>
            <a:ext cx="859500" cy="338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400" u="none" cap="none" strike="noStrike">
                <a:solidFill>
                  <a:schemeClr val="dk1"/>
                </a:solidFill>
                <a:latin typeface="Barlow"/>
                <a:ea typeface="Barlow"/>
                <a:cs typeface="Barlow"/>
                <a:sym typeface="Barlow"/>
              </a:rPr>
              <a:t>20</a:t>
            </a:r>
            <a:r>
              <a:rPr b="1" lang="en" sz="1400">
                <a:solidFill>
                  <a:schemeClr val="dk1"/>
                </a:solidFill>
                <a:latin typeface="Barlow"/>
                <a:ea typeface="Barlow"/>
                <a:cs typeface="Barlow"/>
                <a:sym typeface="Barlow"/>
              </a:rPr>
              <a:t>21</a:t>
            </a:r>
            <a:endParaRPr i="0" sz="1400" u="none" cap="none" strike="noStrike">
              <a:solidFill>
                <a:schemeClr val="dk1"/>
              </a:solidFill>
              <a:latin typeface="Barlow"/>
              <a:ea typeface="Barlow"/>
              <a:cs typeface="Barlow"/>
              <a:sym typeface="Barlow"/>
            </a:endParaRPr>
          </a:p>
        </p:txBody>
      </p:sp>
      <p:pic>
        <p:nvPicPr>
          <p:cNvPr id="1092" name="Google Shape;1092;p134"/>
          <p:cNvPicPr preferRelativeResize="0"/>
          <p:nvPr/>
        </p:nvPicPr>
        <p:blipFill>
          <a:blip r:embed="rId7">
            <a:alphaModFix/>
          </a:blip>
          <a:stretch>
            <a:fillRect/>
          </a:stretch>
        </p:blipFill>
        <p:spPr>
          <a:xfrm>
            <a:off x="6046413" y="3625713"/>
            <a:ext cx="1362903" cy="773439"/>
          </a:xfrm>
          <a:prstGeom prst="rect">
            <a:avLst/>
          </a:prstGeom>
          <a:noFill/>
          <a:ln>
            <a:noFill/>
          </a:ln>
        </p:spPr>
      </p:pic>
      <p:sp>
        <p:nvSpPr>
          <p:cNvPr id="1093" name="Google Shape;1093;p134"/>
          <p:cNvSpPr/>
          <p:nvPr/>
        </p:nvSpPr>
        <p:spPr>
          <a:xfrm>
            <a:off x="5374857" y="2879081"/>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300" u="none" cap="none" strike="noStrike">
              <a:solidFill>
                <a:schemeClr val="dk1"/>
              </a:solidFill>
              <a:latin typeface="Barlow"/>
              <a:ea typeface="Barlow"/>
              <a:cs typeface="Barlow"/>
              <a:sym typeface="Barlow"/>
            </a:endParaRPr>
          </a:p>
        </p:txBody>
      </p:sp>
      <p:sp>
        <p:nvSpPr>
          <p:cNvPr id="1094" name="Google Shape;1094;p134"/>
          <p:cNvSpPr txBox="1"/>
          <p:nvPr/>
        </p:nvSpPr>
        <p:spPr>
          <a:xfrm>
            <a:off x="4962400" y="2086785"/>
            <a:ext cx="938700" cy="773400"/>
          </a:xfrm>
          <a:prstGeom prst="rect">
            <a:avLst/>
          </a:prstGeom>
          <a:noFill/>
          <a:ln>
            <a:noFill/>
          </a:ln>
        </p:spPr>
        <p:txBody>
          <a:bodyPr anchorCtr="0" anchor="b"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lang="en" sz="900">
                <a:solidFill>
                  <a:schemeClr val="dk1"/>
                </a:solidFill>
                <a:latin typeface="Barlow"/>
                <a:ea typeface="Barlow"/>
                <a:cs typeface="Barlow"/>
                <a:sym typeface="Barlow"/>
              </a:rPr>
              <a:t>Delta Lake</a:t>
            </a:r>
            <a:r>
              <a:rPr b="1" i="0" lang="en" sz="900" u="none" cap="none" strike="noStrike">
                <a:solidFill>
                  <a:schemeClr val="dk1"/>
                </a:solidFill>
                <a:latin typeface="Barlow"/>
                <a:ea typeface="Barlow"/>
                <a:cs typeface="Barlow"/>
                <a:sym typeface="Barlow"/>
              </a:rPr>
              <a:t> </a:t>
            </a:r>
            <a:r>
              <a:rPr b="1" lang="en" sz="900">
                <a:solidFill>
                  <a:schemeClr val="dk1"/>
                </a:solidFill>
                <a:latin typeface="Barlow"/>
                <a:ea typeface="Barlow"/>
                <a:cs typeface="Barlow"/>
                <a:sym typeface="Barlow"/>
              </a:rPr>
              <a:t>é doado para a Fundação</a:t>
            </a:r>
            <a:r>
              <a:rPr b="1" i="0" lang="en" sz="900" u="none" cap="none" strike="noStrike">
                <a:solidFill>
                  <a:schemeClr val="dk1"/>
                </a:solidFill>
                <a:latin typeface="Barlow"/>
                <a:ea typeface="Barlow"/>
                <a:cs typeface="Barlow"/>
                <a:sym typeface="Barlow"/>
              </a:rPr>
              <a:t> </a:t>
            </a:r>
            <a:r>
              <a:rPr b="1" lang="en" sz="900">
                <a:solidFill>
                  <a:schemeClr val="dk1"/>
                </a:solidFill>
                <a:latin typeface="Barlow"/>
                <a:ea typeface="Barlow"/>
                <a:cs typeface="Barlow"/>
                <a:sym typeface="Barlow"/>
              </a:rPr>
              <a:t>Linux</a:t>
            </a:r>
            <a:endParaRPr i="0" sz="900" u="none" cap="none" strike="noStrike">
              <a:solidFill>
                <a:schemeClr val="dk1"/>
              </a:solidFill>
              <a:latin typeface="Barlow"/>
              <a:ea typeface="Barlow"/>
              <a:cs typeface="Barlow"/>
              <a:sym typeface="Barlow"/>
            </a:endParaRPr>
          </a:p>
        </p:txBody>
      </p:sp>
      <p:sp>
        <p:nvSpPr>
          <p:cNvPr id="1095" name="Google Shape;1095;p134"/>
          <p:cNvSpPr txBox="1"/>
          <p:nvPr/>
        </p:nvSpPr>
        <p:spPr>
          <a:xfrm>
            <a:off x="5002005" y="3342050"/>
            <a:ext cx="859500" cy="2964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lang="en" sz="1400">
                <a:solidFill>
                  <a:schemeClr val="dk1"/>
                </a:solidFill>
                <a:latin typeface="Barlow"/>
                <a:ea typeface="Barlow"/>
                <a:cs typeface="Barlow"/>
                <a:sym typeface="Barlow"/>
              </a:rPr>
              <a:t>2019</a:t>
            </a:r>
            <a:endParaRPr i="0" sz="1400" u="none" cap="none" strike="noStrike">
              <a:solidFill>
                <a:schemeClr val="dk1"/>
              </a:solidFill>
              <a:latin typeface="Barlow"/>
              <a:ea typeface="Barlow"/>
              <a:cs typeface="Barlow"/>
              <a:sym typeface="Barlow"/>
            </a:endParaRPr>
          </a:p>
        </p:txBody>
      </p:sp>
      <p:sp>
        <p:nvSpPr>
          <p:cNvPr id="1096" name="Google Shape;1096;p134"/>
          <p:cNvSpPr/>
          <p:nvPr/>
        </p:nvSpPr>
        <p:spPr>
          <a:xfrm>
            <a:off x="5110606" y="3627695"/>
            <a:ext cx="648600" cy="502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descr="Image result for mlflow logo transparent background" id="1097" name="Google Shape;1097;p134"/>
          <p:cNvPicPr preferRelativeResize="0"/>
          <p:nvPr/>
        </p:nvPicPr>
        <p:blipFill rotWithShape="1">
          <a:blip r:embed="rId9">
            <a:alphaModFix/>
          </a:blip>
          <a:srcRect b="0" l="0" r="0" t="0"/>
          <a:stretch/>
        </p:blipFill>
        <p:spPr>
          <a:xfrm>
            <a:off x="4414005" y="1865716"/>
            <a:ext cx="648442" cy="249843"/>
          </a:xfrm>
          <a:prstGeom prst="rect">
            <a:avLst/>
          </a:prstGeom>
          <a:noFill/>
          <a:ln>
            <a:noFill/>
          </a:ln>
        </p:spPr>
      </p:pic>
      <p:sp>
        <p:nvSpPr>
          <p:cNvPr id="1098" name="Google Shape;1098;p134"/>
          <p:cNvSpPr/>
          <p:nvPr/>
        </p:nvSpPr>
        <p:spPr>
          <a:xfrm>
            <a:off x="4681233" y="2857645"/>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Barlow"/>
              <a:ea typeface="Barlow"/>
              <a:cs typeface="Barlow"/>
              <a:sym typeface="Barlow"/>
            </a:endParaRPr>
          </a:p>
        </p:txBody>
      </p:sp>
      <p:sp>
        <p:nvSpPr>
          <p:cNvPr id="1099" name="Google Shape;1099;p134"/>
          <p:cNvSpPr txBox="1"/>
          <p:nvPr/>
        </p:nvSpPr>
        <p:spPr>
          <a:xfrm>
            <a:off x="4308428" y="3326395"/>
            <a:ext cx="859500" cy="338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400" u="none" cap="none" strike="noStrike">
                <a:solidFill>
                  <a:schemeClr val="dk1"/>
                </a:solidFill>
                <a:latin typeface="Barlow"/>
                <a:ea typeface="Barlow"/>
                <a:cs typeface="Barlow"/>
                <a:sym typeface="Barlow"/>
              </a:rPr>
              <a:t>201</a:t>
            </a:r>
            <a:r>
              <a:rPr b="1" lang="en" sz="1400">
                <a:solidFill>
                  <a:schemeClr val="dk1"/>
                </a:solidFill>
                <a:latin typeface="Barlow"/>
                <a:ea typeface="Barlow"/>
                <a:cs typeface="Barlow"/>
                <a:sym typeface="Barlow"/>
              </a:rPr>
              <a:t>8</a:t>
            </a:r>
            <a:endParaRPr i="0" sz="1400" u="none" cap="none" strike="noStrike">
              <a:solidFill>
                <a:schemeClr val="dk1"/>
              </a:solidFill>
              <a:latin typeface="Barlow"/>
              <a:ea typeface="Barlow"/>
              <a:cs typeface="Barlow"/>
              <a:sym typeface="Barlow"/>
            </a:endParaRPr>
          </a:p>
        </p:txBody>
      </p:sp>
      <p:cxnSp>
        <p:nvCxnSpPr>
          <p:cNvPr id="1100" name="Google Shape;1100;p134"/>
          <p:cNvCxnSpPr>
            <a:stCxn id="1098" idx="0"/>
            <a:endCxn id="1097" idx="2"/>
          </p:cNvCxnSpPr>
          <p:nvPr/>
        </p:nvCxnSpPr>
        <p:spPr>
          <a:xfrm rot="-5400000">
            <a:off x="4367433" y="2486245"/>
            <a:ext cx="742200" cy="600"/>
          </a:xfrm>
          <a:prstGeom prst="bentConnector3">
            <a:avLst>
              <a:gd fmla="val 49992" name="adj1"/>
            </a:avLst>
          </a:prstGeom>
          <a:noFill/>
          <a:ln cap="flat" cmpd="sng" w="19050">
            <a:solidFill>
              <a:schemeClr val="dk1"/>
            </a:solidFill>
            <a:prstDash val="dot"/>
            <a:round/>
            <a:headEnd len="med" w="med" type="none"/>
            <a:tailEnd len="med" w="med" type="none"/>
          </a:ln>
        </p:spPr>
      </p:cxnSp>
      <p:sp>
        <p:nvSpPr>
          <p:cNvPr id="1101" name="Google Shape;1101;p134"/>
          <p:cNvSpPr txBox="1"/>
          <p:nvPr/>
        </p:nvSpPr>
        <p:spPr>
          <a:xfrm>
            <a:off x="3873641" y="1387178"/>
            <a:ext cx="1615200" cy="4155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900">
                <a:solidFill>
                  <a:schemeClr val="dk1"/>
                </a:solidFill>
                <a:latin typeface="Barlow"/>
                <a:ea typeface="Barlow"/>
                <a:cs typeface="Barlow"/>
                <a:sym typeface="Barlow"/>
              </a:rPr>
              <a:t>MLFlow é criado e doado para a fundação Linux</a:t>
            </a:r>
            <a:endParaRPr sz="900"/>
          </a:p>
        </p:txBody>
      </p:sp>
      <p:sp>
        <p:nvSpPr>
          <p:cNvPr id="1102" name="Google Shape;1102;p134"/>
          <p:cNvSpPr/>
          <p:nvPr/>
        </p:nvSpPr>
        <p:spPr>
          <a:xfrm>
            <a:off x="5997943" y="2869895"/>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Barlow"/>
              <a:ea typeface="Barlow"/>
              <a:cs typeface="Barlow"/>
              <a:sym typeface="Barlow"/>
            </a:endParaRPr>
          </a:p>
        </p:txBody>
      </p:sp>
      <p:sp>
        <p:nvSpPr>
          <p:cNvPr id="1103" name="Google Shape;1103;p134"/>
          <p:cNvSpPr txBox="1"/>
          <p:nvPr/>
        </p:nvSpPr>
        <p:spPr>
          <a:xfrm>
            <a:off x="5625087" y="3343305"/>
            <a:ext cx="859500" cy="338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lang="en" sz="1400">
                <a:solidFill>
                  <a:schemeClr val="dk1"/>
                </a:solidFill>
                <a:latin typeface="Barlow"/>
                <a:ea typeface="Barlow"/>
                <a:cs typeface="Barlow"/>
                <a:sym typeface="Barlow"/>
              </a:rPr>
              <a:t>2020</a:t>
            </a:r>
            <a:endParaRPr i="0" sz="1400" u="none" cap="none" strike="noStrike">
              <a:solidFill>
                <a:schemeClr val="dk1"/>
              </a:solidFill>
              <a:latin typeface="Barlow"/>
              <a:ea typeface="Barlow"/>
              <a:cs typeface="Barlow"/>
              <a:sym typeface="Barlow"/>
            </a:endParaRPr>
          </a:p>
        </p:txBody>
      </p:sp>
      <p:cxnSp>
        <p:nvCxnSpPr>
          <p:cNvPr id="1104" name="Google Shape;1104;p134"/>
          <p:cNvCxnSpPr>
            <a:stCxn id="1102" idx="0"/>
            <a:endCxn id="1105" idx="2"/>
          </p:cNvCxnSpPr>
          <p:nvPr/>
        </p:nvCxnSpPr>
        <p:spPr>
          <a:xfrm rot="-5400000">
            <a:off x="5141143" y="1955495"/>
            <a:ext cx="1828200" cy="600"/>
          </a:xfrm>
          <a:prstGeom prst="bentConnector3">
            <a:avLst>
              <a:gd fmla="val 50004" name="adj1"/>
            </a:avLst>
          </a:prstGeom>
          <a:noFill/>
          <a:ln cap="flat" cmpd="sng" w="19050">
            <a:solidFill>
              <a:schemeClr val="dk1"/>
            </a:solidFill>
            <a:prstDash val="dot"/>
            <a:round/>
            <a:headEnd len="med" w="med" type="none"/>
            <a:tailEnd len="med" w="med" type="none"/>
          </a:ln>
        </p:spPr>
      </p:cxnSp>
      <p:sp>
        <p:nvSpPr>
          <p:cNvPr id="1105" name="Google Shape;1105;p134"/>
          <p:cNvSpPr txBox="1"/>
          <p:nvPr/>
        </p:nvSpPr>
        <p:spPr>
          <a:xfrm>
            <a:off x="5163045" y="71963"/>
            <a:ext cx="1784400" cy="969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900">
                <a:solidFill>
                  <a:schemeClr val="dk1"/>
                </a:solidFill>
                <a:latin typeface="Barlow"/>
                <a:ea typeface="Barlow"/>
                <a:cs typeface="Barlow"/>
                <a:sym typeface="Barlow"/>
              </a:rPr>
              <a:t>Publicação do paper </a:t>
            </a:r>
            <a:r>
              <a:rPr b="1" lang="en" sz="900" u="sng">
                <a:solidFill>
                  <a:schemeClr val="hlink"/>
                </a:solidFill>
                <a:latin typeface="Barlow"/>
                <a:ea typeface="Barlow"/>
                <a:cs typeface="Barlow"/>
                <a:sym typeface="Barlow"/>
                <a:hlinkClick r:id="rId10"/>
              </a:rPr>
              <a:t>Delta Lake: High-Performance ACID Table Storage over Cloud Object Stores</a:t>
            </a:r>
            <a:r>
              <a:rPr b="1" lang="en" sz="900">
                <a:solidFill>
                  <a:schemeClr val="dk1"/>
                </a:solidFill>
                <a:latin typeface="Barlow"/>
                <a:ea typeface="Barlow"/>
                <a:cs typeface="Barlow"/>
                <a:sym typeface="Barlow"/>
              </a:rPr>
              <a:t> </a:t>
            </a:r>
            <a:endParaRPr b="1" sz="900">
              <a:solidFill>
                <a:schemeClr val="dk1"/>
              </a:solidFill>
              <a:latin typeface="Barlow"/>
              <a:ea typeface="Barlow"/>
              <a:cs typeface="Barlow"/>
              <a:sym typeface="Barlow"/>
            </a:endParaRPr>
          </a:p>
          <a:p>
            <a:pPr indent="0" lvl="0" marL="0" rtl="0" algn="ctr">
              <a:spcBef>
                <a:spcPts val="0"/>
              </a:spcBef>
              <a:spcAft>
                <a:spcPts val="0"/>
              </a:spcAft>
              <a:buNone/>
            </a:pPr>
            <a:r>
              <a:rPr b="1" lang="en" sz="900">
                <a:solidFill>
                  <a:schemeClr val="dk1"/>
                </a:solidFill>
                <a:latin typeface="Barlow"/>
                <a:ea typeface="Barlow"/>
                <a:cs typeface="Barlow"/>
                <a:sym typeface="Barlow"/>
              </a:rPr>
              <a:t>que inaugura a arquitetura lakehouse</a:t>
            </a:r>
            <a:endParaRPr sz="900"/>
          </a:p>
        </p:txBody>
      </p:sp>
      <p:sp>
        <p:nvSpPr>
          <p:cNvPr id="1106" name="Google Shape;1106;p134"/>
          <p:cNvSpPr/>
          <p:nvPr/>
        </p:nvSpPr>
        <p:spPr>
          <a:xfrm>
            <a:off x="7400205" y="2945620"/>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Barlow"/>
              <a:ea typeface="Barlow"/>
              <a:cs typeface="Barlow"/>
              <a:sym typeface="Barlow"/>
            </a:endParaRPr>
          </a:p>
        </p:txBody>
      </p:sp>
      <p:cxnSp>
        <p:nvCxnSpPr>
          <p:cNvPr id="1107" name="Google Shape;1107;p134"/>
          <p:cNvCxnSpPr/>
          <p:nvPr/>
        </p:nvCxnSpPr>
        <p:spPr>
          <a:xfrm rot="5400000">
            <a:off x="5670289" y="3845897"/>
            <a:ext cx="992400" cy="315900"/>
          </a:xfrm>
          <a:prstGeom prst="bentConnector3">
            <a:avLst>
              <a:gd fmla="val 50000" name="adj1"/>
            </a:avLst>
          </a:prstGeom>
          <a:noFill/>
          <a:ln cap="flat" cmpd="sng" w="19050">
            <a:solidFill>
              <a:schemeClr val="dk1"/>
            </a:solidFill>
            <a:prstDash val="dot"/>
            <a:round/>
            <a:headEnd len="med" w="med" type="none"/>
            <a:tailEnd len="med" w="med" type="none"/>
          </a:ln>
        </p:spPr>
      </p:cxnSp>
      <p:sp>
        <p:nvSpPr>
          <p:cNvPr id="1108" name="Google Shape;1108;p134"/>
          <p:cNvSpPr txBox="1"/>
          <p:nvPr/>
        </p:nvSpPr>
        <p:spPr>
          <a:xfrm>
            <a:off x="4233964" y="4440172"/>
            <a:ext cx="2250600" cy="446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 sz="1000">
                <a:solidFill>
                  <a:schemeClr val="dk1"/>
                </a:solidFill>
                <a:latin typeface="Barlow"/>
                <a:ea typeface="Barlow"/>
                <a:cs typeface="Barlow"/>
                <a:sym typeface="Barlow"/>
              </a:rPr>
              <a:t>Publicação do </a:t>
            </a:r>
            <a:r>
              <a:rPr b="1" lang="en" sz="1000" u="sng">
                <a:solidFill>
                  <a:schemeClr val="hlink"/>
                </a:solidFill>
                <a:latin typeface="Barlow"/>
                <a:ea typeface="Barlow"/>
                <a:cs typeface="Barlow"/>
                <a:sym typeface="Barlow"/>
                <a:hlinkClick r:id="rId11"/>
              </a:rPr>
              <a:t>artigo Accidental Billionaires na Forbes</a:t>
            </a:r>
            <a:endParaRPr sz="1000"/>
          </a:p>
        </p:txBody>
      </p:sp>
      <p:sp>
        <p:nvSpPr>
          <p:cNvPr id="1109" name="Google Shape;1109;p134"/>
          <p:cNvSpPr txBox="1"/>
          <p:nvPr/>
        </p:nvSpPr>
        <p:spPr>
          <a:xfrm>
            <a:off x="7027413" y="3349242"/>
            <a:ext cx="859500" cy="338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400" u="none" cap="none" strike="noStrike">
                <a:solidFill>
                  <a:schemeClr val="dk1"/>
                </a:solidFill>
                <a:latin typeface="Barlow"/>
                <a:ea typeface="Barlow"/>
                <a:cs typeface="Barlow"/>
                <a:sym typeface="Barlow"/>
              </a:rPr>
              <a:t>20</a:t>
            </a:r>
            <a:r>
              <a:rPr b="1" lang="en" sz="1400">
                <a:solidFill>
                  <a:schemeClr val="dk1"/>
                </a:solidFill>
                <a:latin typeface="Barlow"/>
                <a:ea typeface="Barlow"/>
                <a:cs typeface="Barlow"/>
                <a:sym typeface="Barlow"/>
              </a:rPr>
              <a:t>2</a:t>
            </a:r>
            <a:r>
              <a:rPr b="1" lang="en">
                <a:solidFill>
                  <a:schemeClr val="dk1"/>
                </a:solidFill>
                <a:latin typeface="Barlow"/>
                <a:ea typeface="Barlow"/>
                <a:cs typeface="Barlow"/>
                <a:sym typeface="Barlow"/>
              </a:rPr>
              <a:t>3</a:t>
            </a:r>
            <a:endParaRPr i="0" sz="1400" u="none" cap="none" strike="noStrike">
              <a:solidFill>
                <a:schemeClr val="dk1"/>
              </a:solidFill>
              <a:latin typeface="Barlow"/>
              <a:ea typeface="Barlow"/>
              <a:cs typeface="Barlow"/>
              <a:sym typeface="Barlow"/>
            </a:endParaRPr>
          </a:p>
        </p:txBody>
      </p:sp>
      <p:pic>
        <p:nvPicPr>
          <p:cNvPr id="1110" name="Google Shape;1110;p134"/>
          <p:cNvPicPr preferRelativeResize="0"/>
          <p:nvPr/>
        </p:nvPicPr>
        <p:blipFill>
          <a:blip r:embed="rId12">
            <a:alphaModFix/>
          </a:blip>
          <a:stretch>
            <a:fillRect/>
          </a:stretch>
        </p:blipFill>
        <p:spPr>
          <a:xfrm>
            <a:off x="6895650" y="1933313"/>
            <a:ext cx="1249802" cy="455024"/>
          </a:xfrm>
          <a:prstGeom prst="rect">
            <a:avLst/>
          </a:prstGeom>
          <a:noFill/>
          <a:ln>
            <a:noFill/>
          </a:ln>
        </p:spPr>
      </p:pic>
      <p:sp>
        <p:nvSpPr>
          <p:cNvPr id="1111" name="Google Shape;1111;p134"/>
          <p:cNvSpPr txBox="1"/>
          <p:nvPr/>
        </p:nvSpPr>
        <p:spPr>
          <a:xfrm>
            <a:off x="7618188" y="3349242"/>
            <a:ext cx="859500" cy="338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lang="en">
                <a:solidFill>
                  <a:schemeClr val="dk1"/>
                </a:solidFill>
                <a:latin typeface="Barlow"/>
                <a:ea typeface="Barlow"/>
                <a:cs typeface="Barlow"/>
                <a:sym typeface="Barlow"/>
              </a:rPr>
              <a:t>2024</a:t>
            </a:r>
            <a:endParaRPr i="0" sz="1400" u="none" cap="none" strike="noStrike">
              <a:solidFill>
                <a:schemeClr val="dk1"/>
              </a:solidFill>
              <a:latin typeface="Barlow"/>
              <a:ea typeface="Barlow"/>
              <a:cs typeface="Barlow"/>
              <a:sym typeface="Barlow"/>
            </a:endParaRPr>
          </a:p>
        </p:txBody>
      </p:sp>
      <p:sp>
        <p:nvSpPr>
          <p:cNvPr id="1112" name="Google Shape;1112;p134"/>
          <p:cNvSpPr/>
          <p:nvPr/>
        </p:nvSpPr>
        <p:spPr>
          <a:xfrm>
            <a:off x="7990955" y="2945620"/>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Barlow"/>
              <a:ea typeface="Barlow"/>
              <a:cs typeface="Barlow"/>
              <a:sym typeface="Barlow"/>
            </a:endParaRPr>
          </a:p>
        </p:txBody>
      </p:sp>
      <p:pic>
        <p:nvPicPr>
          <p:cNvPr id="1113" name="Google Shape;1113;p134"/>
          <p:cNvPicPr preferRelativeResize="0"/>
          <p:nvPr/>
        </p:nvPicPr>
        <p:blipFill rotWithShape="1">
          <a:blip r:embed="rId13">
            <a:alphaModFix/>
          </a:blip>
          <a:srcRect b="0" l="0" r="0" t="0"/>
          <a:stretch/>
        </p:blipFill>
        <p:spPr>
          <a:xfrm>
            <a:off x="7252700" y="1795191"/>
            <a:ext cx="648602" cy="123809"/>
          </a:xfrm>
          <a:prstGeom prst="rect">
            <a:avLst/>
          </a:prstGeom>
          <a:noFill/>
          <a:ln>
            <a:noFill/>
          </a:ln>
        </p:spPr>
      </p:pic>
      <p:pic>
        <p:nvPicPr>
          <p:cNvPr id="1114" name="Google Shape;1114;p134"/>
          <p:cNvPicPr preferRelativeResize="0"/>
          <p:nvPr/>
        </p:nvPicPr>
        <p:blipFill>
          <a:blip r:embed="rId14">
            <a:alphaModFix/>
          </a:blip>
          <a:stretch>
            <a:fillRect/>
          </a:stretch>
        </p:blipFill>
        <p:spPr>
          <a:xfrm>
            <a:off x="6501363" y="2233225"/>
            <a:ext cx="338100" cy="338100"/>
          </a:xfrm>
          <a:prstGeom prst="rect">
            <a:avLst/>
          </a:prstGeom>
          <a:noFill/>
          <a:ln>
            <a:noFill/>
          </a:ln>
        </p:spPr>
      </p:pic>
      <p:sp>
        <p:nvSpPr>
          <p:cNvPr id="1115" name="Google Shape;1115;p134"/>
          <p:cNvSpPr txBox="1"/>
          <p:nvPr/>
        </p:nvSpPr>
        <p:spPr>
          <a:xfrm>
            <a:off x="6102975" y="2587606"/>
            <a:ext cx="1249800" cy="338100"/>
          </a:xfrm>
          <a:prstGeom prst="rect">
            <a:avLst/>
          </a:prstGeom>
          <a:noFill/>
          <a:ln>
            <a:noFill/>
          </a:ln>
        </p:spPr>
        <p:txBody>
          <a:bodyPr anchorCtr="0" anchor="b"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lang="en" sz="900">
                <a:solidFill>
                  <a:schemeClr val="dk1"/>
                </a:solidFill>
                <a:latin typeface="Barlow"/>
                <a:ea typeface="Barlow"/>
                <a:cs typeface="Barlow"/>
                <a:sym typeface="Barlow"/>
              </a:rPr>
              <a:t>Databricks </a:t>
            </a:r>
            <a:endParaRPr b="1" sz="900">
              <a:solidFill>
                <a:schemeClr val="dk1"/>
              </a:solidFill>
              <a:latin typeface="Barlow"/>
              <a:ea typeface="Barlow"/>
              <a:cs typeface="Barlow"/>
              <a:sym typeface="Barlow"/>
            </a:endParaRPr>
          </a:p>
          <a:p>
            <a:pPr indent="0" lvl="0" marL="0" marR="0" rtl="0" algn="ctr">
              <a:lnSpc>
                <a:spcPct val="100000"/>
              </a:lnSpc>
              <a:spcBef>
                <a:spcPts val="0"/>
              </a:spcBef>
              <a:spcAft>
                <a:spcPts val="0"/>
              </a:spcAft>
              <a:buClr>
                <a:schemeClr val="lt1"/>
              </a:buClr>
              <a:buSzPts val="1300"/>
              <a:buFont typeface="Arial"/>
              <a:buNone/>
            </a:pPr>
            <a:r>
              <a:rPr b="1" lang="en" sz="900">
                <a:solidFill>
                  <a:schemeClr val="dk1"/>
                </a:solidFill>
                <a:latin typeface="Barlow"/>
                <a:ea typeface="Barlow"/>
                <a:cs typeface="Barlow"/>
                <a:sym typeface="Barlow"/>
              </a:rPr>
              <a:t>SQL Warehouse</a:t>
            </a:r>
            <a:endParaRPr i="0" sz="900" u="none" cap="none" strike="noStrike">
              <a:solidFill>
                <a:schemeClr val="dk1"/>
              </a:solidFill>
              <a:latin typeface="Barlow"/>
              <a:ea typeface="Barlow"/>
              <a:cs typeface="Barlow"/>
              <a:sym typeface="Barlow"/>
            </a:endParaRPr>
          </a:p>
        </p:txBody>
      </p:sp>
      <p:pic>
        <p:nvPicPr>
          <p:cNvPr id="1116" name="Google Shape;1116;p134"/>
          <p:cNvPicPr preferRelativeResize="0"/>
          <p:nvPr/>
        </p:nvPicPr>
        <p:blipFill rotWithShape="1">
          <a:blip r:embed="rId15">
            <a:alphaModFix/>
          </a:blip>
          <a:srcRect b="30890" l="0" r="0" t="23555"/>
          <a:stretch/>
        </p:blipFill>
        <p:spPr>
          <a:xfrm>
            <a:off x="7539350" y="4548923"/>
            <a:ext cx="938350" cy="214395"/>
          </a:xfrm>
          <a:prstGeom prst="rect">
            <a:avLst/>
          </a:prstGeom>
          <a:noFill/>
          <a:ln>
            <a:noFill/>
          </a:ln>
        </p:spPr>
      </p:pic>
      <p:pic>
        <p:nvPicPr>
          <p:cNvPr id="1117" name="Google Shape;1117;p134"/>
          <p:cNvPicPr preferRelativeResize="0"/>
          <p:nvPr/>
        </p:nvPicPr>
        <p:blipFill>
          <a:blip r:embed="rId16">
            <a:alphaModFix/>
          </a:blip>
          <a:stretch>
            <a:fillRect/>
          </a:stretch>
        </p:blipFill>
        <p:spPr>
          <a:xfrm>
            <a:off x="7573388" y="4241413"/>
            <a:ext cx="870260" cy="249825"/>
          </a:xfrm>
          <a:prstGeom prst="rect">
            <a:avLst/>
          </a:prstGeom>
          <a:noFill/>
          <a:ln>
            <a:noFill/>
          </a:ln>
        </p:spPr>
      </p:pic>
      <p:sp>
        <p:nvSpPr>
          <p:cNvPr id="1118" name="Google Shape;1118;p134"/>
          <p:cNvSpPr txBox="1"/>
          <p:nvPr/>
        </p:nvSpPr>
        <p:spPr>
          <a:xfrm>
            <a:off x="8286938" y="3354905"/>
            <a:ext cx="859500" cy="338100"/>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lang="en">
                <a:solidFill>
                  <a:schemeClr val="dk1"/>
                </a:solidFill>
                <a:latin typeface="Barlow"/>
                <a:ea typeface="Barlow"/>
                <a:cs typeface="Barlow"/>
                <a:sym typeface="Barlow"/>
              </a:rPr>
              <a:t>2025</a:t>
            </a:r>
            <a:endParaRPr i="0" sz="1400" u="none" cap="none" strike="noStrike">
              <a:solidFill>
                <a:schemeClr val="dk1"/>
              </a:solidFill>
              <a:latin typeface="Barlow"/>
              <a:ea typeface="Barlow"/>
              <a:cs typeface="Barlow"/>
              <a:sym typeface="Barlow"/>
            </a:endParaRPr>
          </a:p>
        </p:txBody>
      </p:sp>
      <p:sp>
        <p:nvSpPr>
          <p:cNvPr id="1119" name="Google Shape;1119;p134"/>
          <p:cNvSpPr/>
          <p:nvPr/>
        </p:nvSpPr>
        <p:spPr>
          <a:xfrm>
            <a:off x="8659705" y="2923783"/>
            <a:ext cx="114000" cy="407100"/>
          </a:xfrm>
          <a:prstGeom prst="ellipse">
            <a:avLst/>
          </a:prstGeom>
          <a:solidFill>
            <a:srgbClr val="E0E0E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chemeClr val="dk1"/>
              </a:solidFill>
              <a:latin typeface="Barlow"/>
              <a:ea typeface="Barlow"/>
              <a:cs typeface="Barlow"/>
              <a:sym typeface="Barlow"/>
            </a:endParaRPr>
          </a:p>
        </p:txBody>
      </p:sp>
      <p:pic>
        <p:nvPicPr>
          <p:cNvPr id="1120" name="Google Shape;1120;p134"/>
          <p:cNvPicPr preferRelativeResize="0"/>
          <p:nvPr/>
        </p:nvPicPr>
        <p:blipFill>
          <a:blip r:embed="rId17">
            <a:alphaModFix/>
          </a:blip>
          <a:stretch>
            <a:fillRect/>
          </a:stretch>
        </p:blipFill>
        <p:spPr>
          <a:xfrm>
            <a:off x="8251554" y="2003784"/>
            <a:ext cx="870252" cy="229446"/>
          </a:xfrm>
          <a:prstGeom prst="rect">
            <a:avLst/>
          </a:prstGeom>
          <a:noFill/>
          <a:ln>
            <a:noFill/>
          </a:ln>
        </p:spPr>
      </p:pic>
      <p:pic>
        <p:nvPicPr>
          <p:cNvPr id="1121" name="Google Shape;1121;p134"/>
          <p:cNvPicPr preferRelativeResize="0"/>
          <p:nvPr/>
        </p:nvPicPr>
        <p:blipFill>
          <a:blip r:embed="rId18">
            <a:alphaModFix/>
          </a:blip>
          <a:stretch>
            <a:fillRect/>
          </a:stretch>
        </p:blipFill>
        <p:spPr>
          <a:xfrm>
            <a:off x="7752072" y="3762052"/>
            <a:ext cx="512906" cy="512927"/>
          </a:xfrm>
          <a:prstGeom prst="rect">
            <a:avLst/>
          </a:prstGeom>
          <a:noFill/>
          <a:ln>
            <a:noFill/>
          </a:ln>
        </p:spPr>
      </p:pic>
      <p:pic>
        <p:nvPicPr>
          <p:cNvPr id="1122" name="Google Shape;1122;p134"/>
          <p:cNvPicPr preferRelativeResize="0"/>
          <p:nvPr/>
        </p:nvPicPr>
        <p:blipFill rotWithShape="1">
          <a:blip r:embed="rId19">
            <a:alphaModFix/>
          </a:blip>
          <a:srcRect b="36939" l="0" r="0" t="36694"/>
          <a:stretch/>
        </p:blipFill>
        <p:spPr>
          <a:xfrm>
            <a:off x="7219281" y="2324760"/>
            <a:ext cx="597171" cy="151779"/>
          </a:xfrm>
          <a:prstGeom prst="rect">
            <a:avLst/>
          </a:prstGeom>
          <a:noFill/>
          <a:ln>
            <a:noFill/>
          </a:ln>
        </p:spPr>
      </p:pic>
      <p:pic>
        <p:nvPicPr>
          <p:cNvPr id="1123" name="Google Shape;1123;p134"/>
          <p:cNvPicPr preferRelativeResize="0"/>
          <p:nvPr/>
        </p:nvPicPr>
        <p:blipFill>
          <a:blip r:embed="rId20">
            <a:alphaModFix/>
          </a:blip>
          <a:stretch>
            <a:fillRect/>
          </a:stretch>
        </p:blipFill>
        <p:spPr>
          <a:xfrm>
            <a:off x="7298163" y="2580286"/>
            <a:ext cx="439410" cy="296400"/>
          </a:xfrm>
          <a:prstGeom prst="rect">
            <a:avLst/>
          </a:prstGeom>
          <a:noFill/>
          <a:ln>
            <a:noFill/>
          </a:ln>
        </p:spPr>
      </p:pic>
      <p:pic>
        <p:nvPicPr>
          <p:cNvPr id="1124" name="Google Shape;1124;p134"/>
          <p:cNvPicPr preferRelativeResize="0"/>
          <p:nvPr/>
        </p:nvPicPr>
        <p:blipFill>
          <a:blip r:embed="rId21">
            <a:alphaModFix/>
          </a:blip>
          <a:stretch>
            <a:fillRect/>
          </a:stretch>
        </p:blipFill>
        <p:spPr>
          <a:xfrm>
            <a:off x="7524375" y="4786477"/>
            <a:ext cx="928200" cy="256823"/>
          </a:xfrm>
          <a:prstGeom prst="rect">
            <a:avLst/>
          </a:prstGeom>
          <a:noFill/>
          <a:ln>
            <a:noFill/>
          </a:ln>
        </p:spPr>
      </p:pic>
      <p:pic>
        <p:nvPicPr>
          <p:cNvPr id="1125" name="Google Shape;1125;p134"/>
          <p:cNvPicPr preferRelativeResize="0"/>
          <p:nvPr/>
        </p:nvPicPr>
        <p:blipFill>
          <a:blip r:embed="rId22">
            <a:alphaModFix/>
          </a:blip>
          <a:stretch>
            <a:fillRect/>
          </a:stretch>
        </p:blipFill>
        <p:spPr>
          <a:xfrm>
            <a:off x="8445449" y="2378637"/>
            <a:ext cx="482463" cy="230154"/>
          </a:xfrm>
          <a:prstGeom prst="rect">
            <a:avLst/>
          </a:prstGeom>
          <a:noFill/>
          <a:ln>
            <a:noFill/>
          </a:ln>
        </p:spPr>
      </p:pic>
      <p:pic>
        <p:nvPicPr>
          <p:cNvPr id="1126" name="Google Shape;1126;p134"/>
          <p:cNvPicPr preferRelativeResize="0"/>
          <p:nvPr/>
        </p:nvPicPr>
        <p:blipFill>
          <a:blip r:embed="rId23">
            <a:alphaModFix/>
          </a:blip>
          <a:stretch>
            <a:fillRect/>
          </a:stretch>
        </p:blipFill>
        <p:spPr>
          <a:xfrm>
            <a:off x="8319050" y="2754209"/>
            <a:ext cx="735249" cy="79704"/>
          </a:xfrm>
          <a:prstGeom prst="rect">
            <a:avLst/>
          </a:prstGeom>
          <a:noFill/>
          <a:ln>
            <a:noFill/>
          </a:ln>
        </p:spPr>
      </p:pic>
      <p:sp>
        <p:nvSpPr>
          <p:cNvPr id="1127" name="Google Shape;1127;p134"/>
          <p:cNvSpPr txBox="1"/>
          <p:nvPr/>
        </p:nvSpPr>
        <p:spPr>
          <a:xfrm>
            <a:off x="7107725" y="1582700"/>
            <a:ext cx="4281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Criou</a:t>
            </a:r>
            <a:endParaRPr sz="1000">
              <a:latin typeface="DM Sans Light"/>
              <a:ea typeface="DM Sans Light"/>
              <a:cs typeface="DM Sans Light"/>
              <a:sym typeface="DM Sans Light"/>
            </a:endParaRPr>
          </a:p>
        </p:txBody>
      </p:sp>
      <p:sp>
        <p:nvSpPr>
          <p:cNvPr id="1128" name="Google Shape;1128;p134"/>
          <p:cNvSpPr txBox="1"/>
          <p:nvPr/>
        </p:nvSpPr>
        <p:spPr>
          <a:xfrm>
            <a:off x="7128325" y="1902438"/>
            <a:ext cx="4281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Adquiriu</a:t>
            </a:r>
            <a:endParaRPr sz="1000">
              <a:latin typeface="DM Sans Light"/>
              <a:ea typeface="DM Sans Light"/>
              <a:cs typeface="DM Sans Light"/>
              <a:sym typeface="DM Sans Light"/>
            </a:endParaRPr>
          </a:p>
        </p:txBody>
      </p:sp>
      <p:sp>
        <p:nvSpPr>
          <p:cNvPr id="1129" name="Google Shape;1129;p134"/>
          <p:cNvSpPr txBox="1"/>
          <p:nvPr/>
        </p:nvSpPr>
        <p:spPr>
          <a:xfrm>
            <a:off x="7128325" y="2183063"/>
            <a:ext cx="4281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Adquiriu</a:t>
            </a:r>
            <a:endParaRPr sz="1000">
              <a:latin typeface="DM Sans Light"/>
              <a:ea typeface="DM Sans Light"/>
              <a:cs typeface="DM Sans Light"/>
              <a:sym typeface="DM Sans Light"/>
            </a:endParaRPr>
          </a:p>
        </p:txBody>
      </p:sp>
      <p:sp>
        <p:nvSpPr>
          <p:cNvPr id="1130" name="Google Shape;1130;p134"/>
          <p:cNvSpPr txBox="1"/>
          <p:nvPr/>
        </p:nvSpPr>
        <p:spPr>
          <a:xfrm>
            <a:off x="7155350" y="2402650"/>
            <a:ext cx="597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Parceria</a:t>
            </a:r>
            <a:endParaRPr sz="1000">
              <a:latin typeface="DM Sans Light"/>
              <a:ea typeface="DM Sans Light"/>
              <a:cs typeface="DM Sans Light"/>
              <a:sym typeface="DM Sans Light"/>
            </a:endParaRPr>
          </a:p>
        </p:txBody>
      </p:sp>
      <p:sp>
        <p:nvSpPr>
          <p:cNvPr id="1131" name="Google Shape;1131;p134"/>
          <p:cNvSpPr txBox="1"/>
          <p:nvPr/>
        </p:nvSpPr>
        <p:spPr>
          <a:xfrm>
            <a:off x="8251550" y="2177625"/>
            <a:ext cx="597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Parceria</a:t>
            </a:r>
            <a:endParaRPr sz="1000">
              <a:latin typeface="DM Sans Light"/>
              <a:ea typeface="DM Sans Light"/>
              <a:cs typeface="DM Sans Light"/>
              <a:sym typeface="DM Sans Light"/>
            </a:endParaRPr>
          </a:p>
        </p:txBody>
      </p:sp>
      <p:sp>
        <p:nvSpPr>
          <p:cNvPr id="1132" name="Google Shape;1132;p134"/>
          <p:cNvSpPr txBox="1"/>
          <p:nvPr/>
        </p:nvSpPr>
        <p:spPr>
          <a:xfrm>
            <a:off x="7739625" y="3670900"/>
            <a:ext cx="597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Parceria</a:t>
            </a:r>
            <a:endParaRPr sz="1000">
              <a:latin typeface="DM Sans Light"/>
              <a:ea typeface="DM Sans Light"/>
              <a:cs typeface="DM Sans Light"/>
              <a:sym typeface="DM Sans Light"/>
            </a:endParaRPr>
          </a:p>
        </p:txBody>
      </p:sp>
      <p:sp>
        <p:nvSpPr>
          <p:cNvPr id="1133" name="Google Shape;1133;p134"/>
          <p:cNvSpPr txBox="1"/>
          <p:nvPr/>
        </p:nvSpPr>
        <p:spPr>
          <a:xfrm>
            <a:off x="8448475" y="1859825"/>
            <a:ext cx="597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Adquiriu</a:t>
            </a:r>
            <a:endParaRPr sz="1000">
              <a:latin typeface="DM Sans Light"/>
              <a:ea typeface="DM Sans Light"/>
              <a:cs typeface="DM Sans Light"/>
              <a:sym typeface="DM Sans Light"/>
            </a:endParaRPr>
          </a:p>
        </p:txBody>
      </p:sp>
      <p:sp>
        <p:nvSpPr>
          <p:cNvPr id="1134" name="Google Shape;1134;p134"/>
          <p:cNvSpPr txBox="1"/>
          <p:nvPr/>
        </p:nvSpPr>
        <p:spPr>
          <a:xfrm>
            <a:off x="7617775" y="4143738"/>
            <a:ext cx="597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Adquiriu</a:t>
            </a:r>
            <a:endParaRPr sz="1000">
              <a:latin typeface="DM Sans Light"/>
              <a:ea typeface="DM Sans Light"/>
              <a:cs typeface="DM Sans Light"/>
              <a:sym typeface="DM Sans Light"/>
            </a:endParaRPr>
          </a:p>
        </p:txBody>
      </p:sp>
      <p:sp>
        <p:nvSpPr>
          <p:cNvPr id="1135" name="Google Shape;1135;p134"/>
          <p:cNvSpPr txBox="1"/>
          <p:nvPr/>
        </p:nvSpPr>
        <p:spPr>
          <a:xfrm>
            <a:off x="7467750" y="4693075"/>
            <a:ext cx="597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Parceria</a:t>
            </a:r>
            <a:endParaRPr sz="1000">
              <a:latin typeface="DM Sans Light"/>
              <a:ea typeface="DM Sans Light"/>
              <a:cs typeface="DM Sans Light"/>
              <a:sym typeface="DM Sans Light"/>
            </a:endParaRPr>
          </a:p>
        </p:txBody>
      </p:sp>
      <p:sp>
        <p:nvSpPr>
          <p:cNvPr id="1136" name="Google Shape;1136;p134"/>
          <p:cNvSpPr txBox="1"/>
          <p:nvPr/>
        </p:nvSpPr>
        <p:spPr>
          <a:xfrm>
            <a:off x="8149900" y="2550700"/>
            <a:ext cx="597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Parceria</a:t>
            </a:r>
            <a:endParaRPr sz="1000">
              <a:latin typeface="DM Sans Light"/>
              <a:ea typeface="DM Sans Light"/>
              <a:cs typeface="DM Sans Light"/>
              <a:sym typeface="DM Sans Light"/>
            </a:endParaRPr>
          </a:p>
        </p:txBody>
      </p:sp>
      <p:pic>
        <p:nvPicPr>
          <p:cNvPr id="1137" name="Google Shape;1137;p134"/>
          <p:cNvPicPr preferRelativeResize="0"/>
          <p:nvPr/>
        </p:nvPicPr>
        <p:blipFill>
          <a:blip r:embed="rId24">
            <a:alphaModFix/>
          </a:blip>
          <a:stretch>
            <a:fillRect/>
          </a:stretch>
        </p:blipFill>
        <p:spPr>
          <a:xfrm>
            <a:off x="8418049" y="1749651"/>
            <a:ext cx="597299" cy="169151"/>
          </a:xfrm>
          <a:prstGeom prst="rect">
            <a:avLst/>
          </a:prstGeom>
          <a:noFill/>
          <a:ln>
            <a:noFill/>
          </a:ln>
        </p:spPr>
      </p:pic>
      <p:sp>
        <p:nvSpPr>
          <p:cNvPr id="1138" name="Google Shape;1138;p134"/>
          <p:cNvSpPr txBox="1"/>
          <p:nvPr/>
        </p:nvSpPr>
        <p:spPr>
          <a:xfrm>
            <a:off x="8388025" y="1564250"/>
            <a:ext cx="5973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solidFill>
                  <a:schemeClr val="dk1"/>
                </a:solidFill>
                <a:latin typeface="DM Sans Light"/>
                <a:ea typeface="DM Sans Light"/>
                <a:cs typeface="DM Sans Light"/>
                <a:sym typeface="DM Sans Light"/>
              </a:rPr>
              <a:t>Adquiriu</a:t>
            </a:r>
            <a:endParaRPr sz="1000">
              <a:latin typeface="DM Sans Light"/>
              <a:ea typeface="DM Sans Light"/>
              <a:cs typeface="DM Sans Light"/>
              <a:sym typeface="DM Sans Light"/>
            </a:endParaRPr>
          </a:p>
        </p:txBody>
      </p:sp>
      <p:sp>
        <p:nvSpPr>
          <p:cNvPr id="1139" name="Google Shape;1139;p13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Databricks</a:t>
            </a:r>
            <a:endParaRPr/>
          </a:p>
        </p:txBody>
      </p:sp>
      <p:sp>
        <p:nvSpPr>
          <p:cNvPr id="1140" name="Google Shape;1140;p134"/>
          <p:cNvSpPr txBox="1"/>
          <p:nvPr>
            <p:ph idx="4294967295" type="subTitle"/>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solidFill>
                  <a:schemeClr val="accent1"/>
                </a:solidFill>
                <a:latin typeface="DM Sans Medium"/>
                <a:ea typeface="DM Sans Medium"/>
                <a:cs typeface="DM Sans Medium"/>
                <a:sym typeface="DM Sans Medium"/>
              </a:rPr>
              <a:t>Compromisso com a Inovação</a:t>
            </a:r>
            <a:endParaRPr b="0" i="0" sz="1800" u="none" cap="none" strike="noStrike">
              <a:solidFill>
                <a:schemeClr val="dk1"/>
              </a:solidFill>
              <a:latin typeface="DM Sans"/>
              <a:ea typeface="DM Sans"/>
              <a:cs typeface="DM Sans"/>
              <a:sym typeface="DM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3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Fomentando a Inovação</a:t>
            </a:r>
            <a:endParaRPr/>
          </a:p>
        </p:txBody>
      </p:sp>
      <p:sp>
        <p:nvSpPr>
          <p:cNvPr id="1146" name="Google Shape;1146;p13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1147" name="Google Shape;1147;p135"/>
          <p:cNvSpPr txBox="1"/>
          <p:nvPr>
            <p:ph idx="4294967295" type="subTitle"/>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solidFill>
                  <a:schemeClr val="accent1"/>
                </a:solidFill>
                <a:latin typeface="DM Sans Medium"/>
                <a:ea typeface="DM Sans Medium"/>
                <a:cs typeface="DM Sans Medium"/>
                <a:sym typeface="DM Sans Medium"/>
              </a:rPr>
              <a:t>Como a Databricks acelera a Inovação</a:t>
            </a:r>
            <a:endParaRPr b="0" i="0" sz="1800" u="none" cap="none" strike="noStrike">
              <a:solidFill>
                <a:schemeClr val="dk1"/>
              </a:solidFill>
              <a:latin typeface="DM Sans"/>
              <a:ea typeface="DM Sans"/>
              <a:cs typeface="DM Sans"/>
              <a:sym typeface="DM Sans"/>
            </a:endParaRPr>
          </a:p>
        </p:txBody>
      </p:sp>
      <p:sp>
        <p:nvSpPr>
          <p:cNvPr id="1148" name="Google Shape;1148;p135"/>
          <p:cNvSpPr txBox="1"/>
          <p:nvPr>
            <p:ph idx="1" type="body"/>
          </p:nvPr>
        </p:nvSpPr>
        <p:spPr>
          <a:xfrm>
            <a:off x="562076" y="2018900"/>
            <a:ext cx="2581500" cy="2525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800"/>
              </a:spcBef>
              <a:spcAft>
                <a:spcPts val="0"/>
              </a:spcAft>
              <a:buNone/>
            </a:pPr>
            <a:r>
              <a:rPr lang="en" sz="1200"/>
              <a:t>A Databricks une engenharia de dados, ciência de dados e IA em uma única plataforma, promovendo colaboração entre equipes multidisciplinares.</a:t>
            </a:r>
            <a:endParaRPr sz="1200"/>
          </a:p>
          <a:p>
            <a:pPr indent="0" lvl="0" marL="342900" marR="0" rtl="0" algn="l">
              <a:lnSpc>
                <a:spcPct val="115000"/>
              </a:lnSpc>
              <a:spcBef>
                <a:spcPts val="800"/>
              </a:spcBef>
              <a:spcAft>
                <a:spcPts val="0"/>
              </a:spcAft>
              <a:buNone/>
            </a:pPr>
            <a:r>
              <a:t/>
            </a:r>
            <a:endParaRPr sz="1200">
              <a:solidFill>
                <a:srgbClr val="000000"/>
              </a:solidFill>
              <a:latin typeface="Roboto"/>
              <a:ea typeface="Roboto"/>
              <a:cs typeface="Roboto"/>
              <a:sym typeface="Roboto"/>
            </a:endParaRPr>
          </a:p>
          <a:p>
            <a:pPr indent="0" lvl="0" marL="342900" rtl="0" algn="l">
              <a:lnSpc>
                <a:spcPct val="115000"/>
              </a:lnSpc>
              <a:spcBef>
                <a:spcPts val="800"/>
              </a:spcBef>
              <a:spcAft>
                <a:spcPts val="0"/>
              </a:spcAft>
              <a:buNone/>
            </a:pPr>
            <a:r>
              <a:t/>
            </a:r>
            <a:endParaRPr/>
          </a:p>
        </p:txBody>
      </p:sp>
      <p:sp>
        <p:nvSpPr>
          <p:cNvPr id="1149" name="Google Shape;1149;p135"/>
          <p:cNvSpPr txBox="1"/>
          <p:nvPr>
            <p:ph idx="2" type="body"/>
          </p:nvPr>
        </p:nvSpPr>
        <p:spPr>
          <a:xfrm>
            <a:off x="6043050" y="2018900"/>
            <a:ext cx="2806800" cy="25254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 sz="1200"/>
              <a:t>A plataforma incentiva a experimentação rápida e segura de modelos de ML e </a:t>
            </a:r>
            <a:r>
              <a:rPr lang="en"/>
              <a:t>IA, criação de agentes</a:t>
            </a:r>
            <a:r>
              <a:rPr lang="en" sz="1200"/>
              <a:t>, permitindo que ideias inovadoras sejam testadas e escaladas sem barreiras técnicas pelos mais diversos perfis.</a:t>
            </a:r>
            <a:endParaRPr sz="12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a:p>
        </p:txBody>
      </p:sp>
      <p:sp>
        <p:nvSpPr>
          <p:cNvPr id="1150" name="Google Shape;1150;p135"/>
          <p:cNvSpPr txBox="1"/>
          <p:nvPr>
            <p:ph idx="3" type="subTitle"/>
          </p:nvPr>
        </p:nvSpPr>
        <p:spPr>
          <a:xfrm>
            <a:off x="1196249" y="1477750"/>
            <a:ext cx="1871700" cy="482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SzPts val="1500"/>
              <a:buNone/>
            </a:pPr>
            <a:r>
              <a:rPr lang="en"/>
              <a:t>Ambiente colaborativo e ágil</a:t>
            </a:r>
            <a:endParaRPr/>
          </a:p>
        </p:txBody>
      </p:sp>
      <p:sp>
        <p:nvSpPr>
          <p:cNvPr id="1151" name="Google Shape;1151;p135"/>
          <p:cNvSpPr txBox="1"/>
          <p:nvPr>
            <p:ph idx="4" type="subTitle"/>
          </p:nvPr>
        </p:nvSpPr>
        <p:spPr>
          <a:xfrm>
            <a:off x="6848301" y="1428500"/>
            <a:ext cx="2515500" cy="482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SzPts val="1500"/>
              <a:buNone/>
            </a:pPr>
            <a:r>
              <a:rPr lang="en"/>
              <a:t>Cultura de experimentação</a:t>
            </a:r>
            <a:endParaRPr/>
          </a:p>
        </p:txBody>
      </p:sp>
      <p:sp>
        <p:nvSpPr>
          <p:cNvPr id="1152" name="Google Shape;1152;p13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pic>
        <p:nvPicPr>
          <p:cNvPr id="1153" name="Google Shape;1153;p135"/>
          <p:cNvPicPr preferRelativeResize="0"/>
          <p:nvPr/>
        </p:nvPicPr>
        <p:blipFill rotWithShape="1">
          <a:blip r:embed="rId3">
            <a:alphaModFix/>
          </a:blip>
          <a:srcRect b="0" l="4781" r="161" t="7132"/>
          <a:stretch/>
        </p:blipFill>
        <p:spPr>
          <a:xfrm rot="7">
            <a:off x="3269924" y="3409078"/>
            <a:ext cx="2499259" cy="1373045"/>
          </a:xfrm>
          <a:prstGeom prst="rect">
            <a:avLst/>
          </a:prstGeom>
          <a:noFill/>
          <a:ln>
            <a:noFill/>
          </a:ln>
          <a:effectLst>
            <a:outerShdw blurRad="57150" rotWithShape="0" algn="bl" dir="5400000" dist="19050">
              <a:srgbClr val="000000">
                <a:alpha val="50000"/>
              </a:srgbClr>
            </a:outerShdw>
          </a:effectLst>
        </p:spPr>
      </p:pic>
      <p:pic>
        <p:nvPicPr>
          <p:cNvPr id="1154" name="Google Shape;1154;p135"/>
          <p:cNvPicPr preferRelativeResize="0"/>
          <p:nvPr/>
        </p:nvPicPr>
        <p:blipFill rotWithShape="1">
          <a:blip r:embed="rId4">
            <a:alphaModFix/>
          </a:blip>
          <a:srcRect b="0" l="0" r="0" t="0"/>
          <a:stretch/>
        </p:blipFill>
        <p:spPr>
          <a:xfrm>
            <a:off x="6105377" y="3517875"/>
            <a:ext cx="2399601" cy="1264251"/>
          </a:xfrm>
          <a:prstGeom prst="rect">
            <a:avLst/>
          </a:prstGeom>
          <a:noFill/>
          <a:ln>
            <a:noFill/>
          </a:ln>
          <a:effectLst>
            <a:outerShdw blurRad="428625" rotWithShape="0" algn="bl" dir="5400000" dist="95250">
              <a:srgbClr val="000000">
                <a:alpha val="10000"/>
              </a:srgbClr>
            </a:outerShdw>
          </a:effectLst>
        </p:spPr>
      </p:pic>
      <p:pic>
        <p:nvPicPr>
          <p:cNvPr id="1155" name="Google Shape;1155;p135"/>
          <p:cNvPicPr preferRelativeResize="0"/>
          <p:nvPr/>
        </p:nvPicPr>
        <p:blipFill>
          <a:blip r:embed="rId5">
            <a:alphaModFix/>
          </a:blip>
          <a:stretch>
            <a:fillRect/>
          </a:stretch>
        </p:blipFill>
        <p:spPr>
          <a:xfrm>
            <a:off x="6043050" y="1281050"/>
            <a:ext cx="679100" cy="679100"/>
          </a:xfrm>
          <a:prstGeom prst="rect">
            <a:avLst/>
          </a:prstGeom>
          <a:noFill/>
          <a:ln>
            <a:noFill/>
          </a:ln>
          <a:effectLst>
            <a:outerShdw blurRad="428625" rotWithShape="0" algn="bl" dir="5400000" dist="95250">
              <a:srgbClr val="000000">
                <a:alpha val="10000"/>
              </a:srgbClr>
            </a:outerShdw>
          </a:effectLst>
        </p:spPr>
      </p:pic>
      <p:pic>
        <p:nvPicPr>
          <p:cNvPr id="1156" name="Google Shape;1156;p135"/>
          <p:cNvPicPr preferRelativeResize="0"/>
          <p:nvPr/>
        </p:nvPicPr>
        <p:blipFill>
          <a:blip r:embed="rId6">
            <a:alphaModFix/>
          </a:blip>
          <a:stretch>
            <a:fillRect/>
          </a:stretch>
        </p:blipFill>
        <p:spPr>
          <a:xfrm>
            <a:off x="511963" y="1381600"/>
            <a:ext cx="576224" cy="576224"/>
          </a:xfrm>
          <a:prstGeom prst="rect">
            <a:avLst/>
          </a:prstGeom>
          <a:noFill/>
          <a:ln>
            <a:noFill/>
          </a:ln>
          <a:effectLst>
            <a:outerShdw blurRad="428625" rotWithShape="0" algn="bl" dir="5400000" dist="95250">
              <a:srgbClr val="000000">
                <a:alpha val="10000"/>
              </a:srgbClr>
            </a:outerShdw>
          </a:effectLst>
        </p:spPr>
      </p:pic>
      <p:sp>
        <p:nvSpPr>
          <p:cNvPr id="1157" name="Google Shape;1157;p135"/>
          <p:cNvSpPr txBox="1"/>
          <p:nvPr>
            <p:ph idx="1" type="body"/>
          </p:nvPr>
        </p:nvSpPr>
        <p:spPr>
          <a:xfrm>
            <a:off x="3374825" y="1999450"/>
            <a:ext cx="2499300" cy="2525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800"/>
              </a:spcBef>
              <a:spcAft>
                <a:spcPts val="0"/>
              </a:spcAft>
              <a:buNone/>
            </a:pPr>
            <a:r>
              <a:rPr lang="en"/>
              <a:t>Atrav</a:t>
            </a:r>
            <a:r>
              <a:rPr lang="en"/>
              <a:t>és da IA a Databricks tem ferramentas para os mais diversos perfis trabalharem na plataforma, desde os usuários de negócio até os mais técnicos.</a:t>
            </a:r>
            <a:endParaRPr sz="1200"/>
          </a:p>
          <a:p>
            <a:pPr indent="0" lvl="0" marL="342900" marR="0" rtl="0" algn="l">
              <a:lnSpc>
                <a:spcPct val="115000"/>
              </a:lnSpc>
              <a:spcBef>
                <a:spcPts val="800"/>
              </a:spcBef>
              <a:spcAft>
                <a:spcPts val="0"/>
              </a:spcAft>
              <a:buNone/>
            </a:pPr>
            <a:r>
              <a:t/>
            </a:r>
            <a:endParaRPr sz="1200">
              <a:solidFill>
                <a:srgbClr val="000000"/>
              </a:solidFill>
              <a:latin typeface="Roboto"/>
              <a:ea typeface="Roboto"/>
              <a:cs typeface="Roboto"/>
              <a:sym typeface="Roboto"/>
            </a:endParaRPr>
          </a:p>
          <a:p>
            <a:pPr indent="0" lvl="0" marL="342900" rtl="0" algn="l">
              <a:lnSpc>
                <a:spcPct val="115000"/>
              </a:lnSpc>
              <a:spcBef>
                <a:spcPts val="800"/>
              </a:spcBef>
              <a:spcAft>
                <a:spcPts val="0"/>
              </a:spcAft>
              <a:buNone/>
            </a:pPr>
            <a:r>
              <a:t/>
            </a:r>
            <a:endParaRPr/>
          </a:p>
        </p:txBody>
      </p:sp>
      <p:sp>
        <p:nvSpPr>
          <p:cNvPr id="1158" name="Google Shape;1158;p135"/>
          <p:cNvSpPr txBox="1"/>
          <p:nvPr>
            <p:ph idx="3" type="subTitle"/>
          </p:nvPr>
        </p:nvSpPr>
        <p:spPr>
          <a:xfrm>
            <a:off x="4008999" y="1458300"/>
            <a:ext cx="1871700" cy="482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SzPts val="1500"/>
              <a:buNone/>
            </a:pPr>
            <a:r>
              <a:rPr lang="en"/>
              <a:t>Democratizaç</a:t>
            </a:r>
            <a:r>
              <a:rPr lang="en"/>
              <a:t>ão de Dados e IA</a:t>
            </a:r>
            <a:endParaRPr/>
          </a:p>
        </p:txBody>
      </p:sp>
      <p:pic>
        <p:nvPicPr>
          <p:cNvPr id="1159" name="Google Shape;1159;p135"/>
          <p:cNvPicPr preferRelativeResize="0"/>
          <p:nvPr/>
        </p:nvPicPr>
        <p:blipFill rotWithShape="1">
          <a:blip r:embed="rId7">
            <a:alphaModFix/>
          </a:blip>
          <a:srcRect b="33853" l="0" r="0" t="0"/>
          <a:stretch/>
        </p:blipFill>
        <p:spPr>
          <a:xfrm>
            <a:off x="414550" y="3428786"/>
            <a:ext cx="2581500" cy="1333628"/>
          </a:xfrm>
          <a:prstGeom prst="rect">
            <a:avLst/>
          </a:prstGeom>
          <a:noFill/>
          <a:ln>
            <a:noFill/>
          </a:ln>
        </p:spPr>
      </p:pic>
      <p:pic>
        <p:nvPicPr>
          <p:cNvPr descr="primary-icon-orange-users.svg" id="1160" name="Google Shape;1160;p135"/>
          <p:cNvPicPr preferRelativeResize="0"/>
          <p:nvPr/>
        </p:nvPicPr>
        <p:blipFill>
          <a:blip r:embed="rId8">
            <a:alphaModFix/>
          </a:blip>
          <a:stretch>
            <a:fillRect/>
          </a:stretch>
        </p:blipFill>
        <p:spPr>
          <a:xfrm>
            <a:off x="3281000" y="1282275"/>
            <a:ext cx="676656" cy="6766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Proteção da Propriedade Intelectual</a:t>
            </a:r>
            <a:endParaRPr/>
          </a:p>
        </p:txBody>
      </p:sp>
      <p:sp>
        <p:nvSpPr>
          <p:cNvPr id="1166" name="Google Shape;1166;p136"/>
          <p:cNvSpPr txBox="1"/>
          <p:nvPr>
            <p:ph idx="1" type="body"/>
          </p:nvPr>
        </p:nvSpPr>
        <p:spPr>
          <a:xfrm>
            <a:off x="571506" y="2119175"/>
            <a:ext cx="2418600" cy="2425200"/>
          </a:xfrm>
          <a:prstGeom prst="rect">
            <a:avLst/>
          </a:prstGeom>
          <a:noFill/>
          <a:ln>
            <a:noFill/>
          </a:ln>
        </p:spPr>
        <p:txBody>
          <a:bodyPr anchorCtr="0" anchor="t" bIns="0" lIns="0" spcFirstLastPara="1" rIns="0" wrap="square" tIns="0">
            <a:noAutofit/>
          </a:bodyPr>
          <a:lstStyle/>
          <a:p>
            <a:pPr indent="0" lvl="0" marL="101600" marR="0" rtl="0" algn="l">
              <a:lnSpc>
                <a:spcPct val="115000"/>
              </a:lnSpc>
              <a:spcBef>
                <a:spcPts val="800"/>
              </a:spcBef>
              <a:spcAft>
                <a:spcPts val="0"/>
              </a:spcAft>
              <a:buClr>
                <a:srgbClr val="000000"/>
              </a:buClr>
              <a:buSzPts val="1200"/>
              <a:buFont typeface="Arial"/>
              <a:buNone/>
            </a:pPr>
            <a:r>
              <a:rPr lang="en"/>
              <a:t>A Databricks adota </a:t>
            </a:r>
            <a:r>
              <a:rPr b="1" lang="en"/>
              <a:t>controles rigorosos de acesso</a:t>
            </a:r>
            <a:r>
              <a:rPr lang="en"/>
              <a:t>, </a:t>
            </a:r>
            <a:r>
              <a:rPr b="1" lang="en"/>
              <a:t>criptografia</a:t>
            </a:r>
            <a:r>
              <a:rPr lang="en"/>
              <a:t> de dados e </a:t>
            </a:r>
            <a:r>
              <a:rPr b="1" lang="en"/>
              <a:t>monitoramento</a:t>
            </a:r>
            <a:r>
              <a:rPr lang="en"/>
              <a:t> constante, protegendo PI e dados sensíveis dos clientes.</a:t>
            </a:r>
            <a:endParaRPr/>
          </a:p>
          <a:p>
            <a:pPr indent="0" lvl="0" marL="0" rtl="0" algn="l">
              <a:lnSpc>
                <a:spcPct val="115000"/>
              </a:lnSpc>
              <a:spcBef>
                <a:spcPts val="800"/>
              </a:spcBef>
              <a:spcAft>
                <a:spcPts val="0"/>
              </a:spcAft>
              <a:buNone/>
            </a:pPr>
            <a:r>
              <a:t/>
            </a:r>
            <a:endParaRPr/>
          </a:p>
        </p:txBody>
      </p:sp>
      <p:sp>
        <p:nvSpPr>
          <p:cNvPr id="1167" name="Google Shape;1167;p136"/>
          <p:cNvSpPr txBox="1"/>
          <p:nvPr>
            <p:ph idx="2" type="body"/>
          </p:nvPr>
        </p:nvSpPr>
        <p:spPr>
          <a:xfrm>
            <a:off x="3362734" y="2119175"/>
            <a:ext cx="2418600" cy="2425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a:t>Funcionalidades como a</a:t>
            </a:r>
            <a:r>
              <a:rPr lang="en"/>
              <a:t> “clean room” permite que equipes e parceiros de outras empresas colaborem em projetos inovadores </a:t>
            </a:r>
            <a:r>
              <a:rPr b="1" lang="en"/>
              <a:t>sem risco de vazamento de informações estratégicas</a:t>
            </a:r>
            <a:r>
              <a:rPr lang="en"/>
              <a:t>.</a:t>
            </a:r>
            <a:endParaRPr/>
          </a:p>
        </p:txBody>
      </p:sp>
      <p:sp>
        <p:nvSpPr>
          <p:cNvPr id="1168" name="Google Shape;1168;p136"/>
          <p:cNvSpPr txBox="1"/>
          <p:nvPr>
            <p:ph idx="3" type="body"/>
          </p:nvPr>
        </p:nvSpPr>
        <p:spPr>
          <a:xfrm>
            <a:off x="6127413" y="2119175"/>
            <a:ext cx="2418600" cy="24252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
              <a:t>Ferramentas de rastreamento de linhagem de dados e auditoria garantem </a:t>
            </a:r>
            <a:r>
              <a:rPr b="1" lang="en"/>
              <a:t>transparência sobre quem acessou, modificou ou compartilhou informações</a:t>
            </a:r>
            <a:r>
              <a:rPr lang="en"/>
              <a:t>, fortalecendo a proteção da PI.</a:t>
            </a:r>
            <a:endParaRPr>
              <a:solidFill>
                <a:srgbClr val="000000"/>
              </a:solidFill>
              <a:latin typeface="Roboto"/>
              <a:ea typeface="Roboto"/>
              <a:cs typeface="Roboto"/>
              <a:sym typeface="Roboto"/>
            </a:endParaRPr>
          </a:p>
          <a:p>
            <a:pPr indent="0" lvl="0" marL="0" rtl="0" algn="l">
              <a:lnSpc>
                <a:spcPct val="115000"/>
              </a:lnSpc>
              <a:spcBef>
                <a:spcPts val="800"/>
              </a:spcBef>
              <a:spcAft>
                <a:spcPts val="0"/>
              </a:spcAft>
              <a:buNone/>
            </a:pPr>
            <a:r>
              <a:t/>
            </a:r>
            <a:endParaRPr/>
          </a:p>
        </p:txBody>
      </p:sp>
      <p:sp>
        <p:nvSpPr>
          <p:cNvPr id="1169" name="Google Shape;1169;p136"/>
          <p:cNvSpPr txBox="1"/>
          <p:nvPr>
            <p:ph idx="4" type="subTitle"/>
          </p:nvPr>
        </p:nvSpPr>
        <p:spPr>
          <a:xfrm>
            <a:off x="589706" y="1477752"/>
            <a:ext cx="2400300" cy="48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500"/>
              <a:buNone/>
            </a:pPr>
            <a:r>
              <a:rPr lang="en"/>
              <a:t>Segurança e compliance</a:t>
            </a:r>
            <a:endParaRPr/>
          </a:p>
        </p:txBody>
      </p:sp>
      <p:sp>
        <p:nvSpPr>
          <p:cNvPr id="1170" name="Google Shape;1170;p136"/>
          <p:cNvSpPr txBox="1"/>
          <p:nvPr>
            <p:ph idx="5" type="subTitle"/>
          </p:nvPr>
        </p:nvSpPr>
        <p:spPr>
          <a:xfrm>
            <a:off x="3371884" y="1477752"/>
            <a:ext cx="2400300" cy="48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500"/>
              <a:buNone/>
            </a:pPr>
            <a:r>
              <a:rPr lang="en"/>
              <a:t>Ambientes seguros para colaboração</a:t>
            </a:r>
            <a:endParaRPr/>
          </a:p>
        </p:txBody>
      </p:sp>
      <p:sp>
        <p:nvSpPr>
          <p:cNvPr id="1171" name="Google Shape;1171;p136"/>
          <p:cNvSpPr txBox="1"/>
          <p:nvPr>
            <p:ph idx="6" type="subTitle"/>
          </p:nvPr>
        </p:nvSpPr>
        <p:spPr>
          <a:xfrm>
            <a:off x="6136563" y="1477752"/>
            <a:ext cx="2400300" cy="48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SzPts val="1500"/>
              <a:buNone/>
            </a:pPr>
            <a:r>
              <a:rPr lang="en"/>
              <a:t>Governança e rastreabilidade</a:t>
            </a:r>
            <a:endParaRPr/>
          </a:p>
        </p:txBody>
      </p:sp>
      <p:sp>
        <p:nvSpPr>
          <p:cNvPr id="1172" name="Google Shape;1172;p13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
              <a:t>‹#›</a:t>
            </a:fld>
            <a:endParaRPr/>
          </a:p>
        </p:txBody>
      </p:sp>
      <p:sp>
        <p:nvSpPr>
          <p:cNvPr id="1173" name="Google Shape;1173;p136"/>
          <p:cNvSpPr txBox="1"/>
          <p:nvPr>
            <p:ph idx="4294967295" type="subTitle"/>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solidFill>
                  <a:schemeClr val="accent1"/>
                </a:solidFill>
                <a:latin typeface="DM Sans Medium"/>
                <a:ea typeface="DM Sans Medium"/>
                <a:cs typeface="DM Sans Medium"/>
                <a:sym typeface="DM Sans Medium"/>
              </a:rPr>
              <a:t>Como a Databricks te ajuda a proteger seus projetos de Dados e IA</a:t>
            </a:r>
            <a:endParaRPr b="0" i="0" sz="1800" u="none" cap="none" strike="noStrike">
              <a:solidFill>
                <a:schemeClr val="dk1"/>
              </a:solidFill>
              <a:latin typeface="DM Sans"/>
              <a:ea typeface="DM Sans"/>
              <a:cs typeface="DM Sans"/>
              <a:sym typeface="DM Sans"/>
            </a:endParaRPr>
          </a:p>
        </p:txBody>
      </p:sp>
      <p:grpSp>
        <p:nvGrpSpPr>
          <p:cNvPr id="1174" name="Google Shape;1174;p136"/>
          <p:cNvGrpSpPr/>
          <p:nvPr/>
        </p:nvGrpSpPr>
        <p:grpSpPr>
          <a:xfrm>
            <a:off x="6925220" y="3650886"/>
            <a:ext cx="823020" cy="823020"/>
            <a:chOff x="6916327" y="1503835"/>
            <a:chExt cx="957000" cy="957000"/>
          </a:xfrm>
        </p:grpSpPr>
        <p:sp>
          <p:nvSpPr>
            <p:cNvPr id="1175" name="Google Shape;1175;p136"/>
            <p:cNvSpPr/>
            <p:nvPr/>
          </p:nvSpPr>
          <p:spPr>
            <a:xfrm>
              <a:off x="6916327" y="1503835"/>
              <a:ext cx="957000" cy="957000"/>
            </a:xfrm>
            <a:prstGeom prst="ellipse">
              <a:avLst/>
            </a:prstGeom>
            <a:solidFill>
              <a:srgbClr val="FFFFFF"/>
            </a:solidFill>
            <a:ln>
              <a:noFill/>
            </a:ln>
            <a:effectLst>
              <a:outerShdw blurRad="285750" rotWithShape="0" algn="tl" dir="4200000" dist="9525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9F7F4"/>
                </a:solidFill>
                <a:latin typeface="Arial"/>
                <a:ea typeface="Arial"/>
                <a:cs typeface="Arial"/>
                <a:sym typeface="Arial"/>
              </a:endParaRPr>
            </a:p>
          </p:txBody>
        </p:sp>
        <p:pic>
          <p:nvPicPr>
            <p:cNvPr id="1176" name="Google Shape;1176;p136"/>
            <p:cNvPicPr preferRelativeResize="0"/>
            <p:nvPr/>
          </p:nvPicPr>
          <p:blipFill rotWithShape="1">
            <a:blip r:embed="rId3">
              <a:alphaModFix/>
            </a:blip>
            <a:srcRect b="0" l="0" r="0" t="0"/>
            <a:stretch/>
          </p:blipFill>
          <p:spPr>
            <a:xfrm>
              <a:off x="7063694" y="1651202"/>
              <a:ext cx="662161" cy="662161"/>
            </a:xfrm>
            <a:prstGeom prst="rect">
              <a:avLst/>
            </a:prstGeom>
            <a:noFill/>
            <a:ln>
              <a:noFill/>
            </a:ln>
          </p:spPr>
        </p:pic>
      </p:grpSp>
      <p:grpSp>
        <p:nvGrpSpPr>
          <p:cNvPr id="1177" name="Google Shape;1177;p136"/>
          <p:cNvGrpSpPr/>
          <p:nvPr/>
        </p:nvGrpSpPr>
        <p:grpSpPr>
          <a:xfrm>
            <a:off x="4108043" y="3650886"/>
            <a:ext cx="823020" cy="823020"/>
            <a:chOff x="1271352" y="1503835"/>
            <a:chExt cx="957000" cy="957000"/>
          </a:xfrm>
        </p:grpSpPr>
        <p:sp>
          <p:nvSpPr>
            <p:cNvPr id="1178" name="Google Shape;1178;p136"/>
            <p:cNvSpPr/>
            <p:nvPr/>
          </p:nvSpPr>
          <p:spPr>
            <a:xfrm>
              <a:off x="1271352" y="1503835"/>
              <a:ext cx="957000" cy="957000"/>
            </a:xfrm>
            <a:prstGeom prst="ellipse">
              <a:avLst/>
            </a:prstGeom>
            <a:solidFill>
              <a:srgbClr val="FFFFFF"/>
            </a:solidFill>
            <a:ln>
              <a:noFill/>
            </a:ln>
            <a:effectLst>
              <a:outerShdw blurRad="285750" rotWithShape="0" algn="tl" dir="4200000" dist="9525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9F7F4"/>
                </a:solidFill>
                <a:latin typeface="Arial"/>
                <a:ea typeface="Arial"/>
                <a:cs typeface="Arial"/>
                <a:sym typeface="Arial"/>
              </a:endParaRPr>
            </a:p>
          </p:txBody>
        </p:sp>
        <p:pic>
          <p:nvPicPr>
            <p:cNvPr id="1179" name="Google Shape;1179;p136"/>
            <p:cNvPicPr preferRelativeResize="0"/>
            <p:nvPr/>
          </p:nvPicPr>
          <p:blipFill rotWithShape="1">
            <a:blip r:embed="rId4">
              <a:alphaModFix/>
            </a:blip>
            <a:srcRect b="0" l="0" r="0" t="0"/>
            <a:stretch/>
          </p:blipFill>
          <p:spPr>
            <a:xfrm>
              <a:off x="1418719" y="1651202"/>
              <a:ext cx="662162" cy="662162"/>
            </a:xfrm>
            <a:prstGeom prst="rect">
              <a:avLst/>
            </a:prstGeom>
            <a:noFill/>
            <a:ln>
              <a:noFill/>
            </a:ln>
          </p:spPr>
        </p:pic>
      </p:grpSp>
      <p:grpSp>
        <p:nvGrpSpPr>
          <p:cNvPr id="1180" name="Google Shape;1180;p136"/>
          <p:cNvGrpSpPr/>
          <p:nvPr/>
        </p:nvGrpSpPr>
        <p:grpSpPr>
          <a:xfrm>
            <a:off x="1143282" y="3650886"/>
            <a:ext cx="823020" cy="823020"/>
            <a:chOff x="4093552" y="1503835"/>
            <a:chExt cx="957000" cy="957000"/>
          </a:xfrm>
        </p:grpSpPr>
        <p:sp>
          <p:nvSpPr>
            <p:cNvPr id="1181" name="Google Shape;1181;p136"/>
            <p:cNvSpPr/>
            <p:nvPr/>
          </p:nvSpPr>
          <p:spPr>
            <a:xfrm>
              <a:off x="4093552" y="1503835"/>
              <a:ext cx="957000" cy="957000"/>
            </a:xfrm>
            <a:prstGeom prst="ellipse">
              <a:avLst/>
            </a:prstGeom>
            <a:solidFill>
              <a:srgbClr val="FFFFFF"/>
            </a:solidFill>
            <a:ln>
              <a:noFill/>
            </a:ln>
            <a:effectLst>
              <a:outerShdw blurRad="285750" rotWithShape="0" algn="tl" dir="4200000" dist="95250">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9F7F4"/>
                </a:solidFill>
                <a:latin typeface="Arial"/>
                <a:ea typeface="Arial"/>
                <a:cs typeface="Arial"/>
                <a:sym typeface="Arial"/>
              </a:endParaRPr>
            </a:p>
          </p:txBody>
        </p:sp>
        <p:pic>
          <p:nvPicPr>
            <p:cNvPr id="1182" name="Google Shape;1182;p136"/>
            <p:cNvPicPr preferRelativeResize="0"/>
            <p:nvPr/>
          </p:nvPicPr>
          <p:blipFill rotWithShape="1">
            <a:blip r:embed="rId5">
              <a:alphaModFix/>
            </a:blip>
            <a:srcRect b="0" l="0" r="0" t="0"/>
            <a:stretch/>
          </p:blipFill>
          <p:spPr>
            <a:xfrm>
              <a:off x="4240919" y="1651202"/>
              <a:ext cx="662161" cy="662161"/>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37"/>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Estratégia de Inovação Interna</a:t>
            </a:r>
            <a:endParaRPr/>
          </a:p>
        </p:txBody>
      </p:sp>
      <p:sp>
        <p:nvSpPr>
          <p:cNvPr id="1188" name="Google Shape;1188;p13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Protegendo e Valorizando Invenções</a:t>
            </a:r>
            <a:endParaRPr/>
          </a:p>
        </p:txBody>
      </p:sp>
      <p:sp>
        <p:nvSpPr>
          <p:cNvPr id="1189" name="Google Shape;1189;p137"/>
          <p:cNvSpPr txBox="1"/>
          <p:nvPr>
            <p:ph idx="2" type="body"/>
          </p:nvPr>
        </p:nvSpPr>
        <p:spPr>
          <a:xfrm>
            <a:off x="562075" y="1524125"/>
            <a:ext cx="4009800" cy="3112500"/>
          </a:xfrm>
          <a:prstGeom prst="rect">
            <a:avLst/>
          </a:prstGeom>
        </p:spPr>
        <p:txBody>
          <a:bodyPr anchorCtr="0" anchor="t" bIns="0" lIns="0" spcFirstLastPara="1" rIns="0" wrap="square" tIns="0">
            <a:noAutofit/>
          </a:bodyPr>
          <a:lstStyle/>
          <a:p>
            <a:pPr indent="-241300" lvl="0" marL="342900" marR="0" rtl="0" algn="l">
              <a:lnSpc>
                <a:spcPct val="115000"/>
              </a:lnSpc>
              <a:spcBef>
                <a:spcPts val="800"/>
              </a:spcBef>
              <a:spcAft>
                <a:spcPts val="0"/>
              </a:spcAft>
              <a:buSzPts val="1200"/>
              <a:buChar char="•"/>
            </a:pPr>
            <a:r>
              <a:rPr lang="en" sz="1200"/>
              <a:t>A Databricks adota uma estratégia ativa de investimentos de P&amp;D e proteção de propriedade intelectual</a:t>
            </a:r>
            <a:endParaRPr sz="1200"/>
          </a:p>
          <a:p>
            <a:pPr indent="-241300" lvl="0" marL="342900" marR="0" rtl="0" algn="l">
              <a:lnSpc>
                <a:spcPct val="115000"/>
              </a:lnSpc>
              <a:spcBef>
                <a:spcPts val="800"/>
              </a:spcBef>
              <a:spcAft>
                <a:spcPts val="0"/>
              </a:spcAft>
              <a:buSzPts val="1200"/>
              <a:buChar char="•"/>
            </a:pPr>
            <a:r>
              <a:rPr lang="en" sz="1200"/>
              <a:t>29 de patentes concedidas nos EUA  (taxa de aprovação de 100%)</a:t>
            </a:r>
            <a:endParaRPr sz="1200"/>
          </a:p>
          <a:p>
            <a:pPr indent="-241300" lvl="0" marL="342900" marR="0" rtl="0" algn="l">
              <a:lnSpc>
                <a:spcPct val="115000"/>
              </a:lnSpc>
              <a:spcBef>
                <a:spcPts val="800"/>
              </a:spcBef>
              <a:spcAft>
                <a:spcPts val="0"/>
              </a:spcAft>
              <a:buSzPts val="1200"/>
              <a:buChar char="•"/>
            </a:pPr>
            <a:r>
              <a:rPr lang="en" sz="1200"/>
              <a:t>Patentes focadas em suas principais inovações em analytics, machine learning e infraestrutura em nuvem para potencializar performance, integridade dos dados, automação e segurança (</a:t>
            </a:r>
            <a:r>
              <a:rPr lang="en" sz="1200" u="sng">
                <a:solidFill>
                  <a:schemeClr val="hlink"/>
                </a:solidFill>
                <a:hlinkClick r:id="rId3"/>
              </a:rPr>
              <a:t>https://patents.justia.com/assignee/databricks-in</a:t>
            </a:r>
            <a:r>
              <a:rPr lang="en" sz="1200"/>
              <a:t>)</a:t>
            </a:r>
            <a:endParaRPr sz="1200"/>
          </a:p>
          <a:p>
            <a:pPr indent="-241300" lvl="0" marL="342900" marR="0" rtl="0" algn="l">
              <a:lnSpc>
                <a:spcPct val="115000"/>
              </a:lnSpc>
              <a:spcBef>
                <a:spcPts val="800"/>
              </a:spcBef>
              <a:spcAft>
                <a:spcPts val="0"/>
              </a:spcAft>
              <a:buSzPts val="1200"/>
              <a:buChar char="•"/>
            </a:pPr>
            <a:r>
              <a:rPr lang="en" sz="1200"/>
              <a:t>Na Databricks, </a:t>
            </a:r>
            <a:r>
              <a:rPr b="1" lang="en" sz="1200"/>
              <a:t>patentes</a:t>
            </a:r>
            <a:r>
              <a:rPr lang="en" sz="1200"/>
              <a:t> e </a:t>
            </a:r>
            <a:r>
              <a:rPr b="1" lang="en" sz="1200"/>
              <a:t>open source</a:t>
            </a:r>
            <a:r>
              <a:rPr lang="en" sz="1200"/>
              <a:t> coexistem para promover inovação, proteger a liberdade de operar e fortalecer todo o ecossistema</a:t>
            </a:r>
            <a:endParaRPr sz="1200"/>
          </a:p>
          <a:p>
            <a:pPr indent="0" lvl="0" marL="0" rtl="0" algn="l">
              <a:spcBef>
                <a:spcPts val="800"/>
              </a:spcBef>
              <a:spcAft>
                <a:spcPts val="0"/>
              </a:spcAft>
              <a:buNone/>
            </a:pPr>
            <a:r>
              <a:t/>
            </a:r>
            <a:endParaRPr/>
          </a:p>
        </p:txBody>
      </p:sp>
      <p:pic>
        <p:nvPicPr>
          <p:cNvPr id="1190" name="Google Shape;1190;p137"/>
          <p:cNvPicPr preferRelativeResize="0"/>
          <p:nvPr/>
        </p:nvPicPr>
        <p:blipFill>
          <a:blip r:embed="rId4">
            <a:alphaModFix/>
          </a:blip>
          <a:stretch>
            <a:fillRect/>
          </a:stretch>
        </p:blipFill>
        <p:spPr>
          <a:xfrm>
            <a:off x="5711263" y="1460450"/>
            <a:ext cx="2013525" cy="189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